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1"/>
  </p:notesMasterIdLst>
  <p:sldIdLst>
    <p:sldId id="256" r:id="rId3"/>
    <p:sldId id="257" r:id="rId4"/>
    <p:sldId id="325" r:id="rId5"/>
    <p:sldId id="260" r:id="rId6"/>
    <p:sldId id="261" r:id="rId7"/>
    <p:sldId id="262" r:id="rId8"/>
    <p:sldId id="263" r:id="rId9"/>
    <p:sldId id="264" r:id="rId10"/>
    <p:sldId id="338" r:id="rId11"/>
    <p:sldId id="280" r:id="rId12"/>
    <p:sldId id="346" r:id="rId13"/>
    <p:sldId id="267" r:id="rId14"/>
    <p:sldId id="268" r:id="rId15"/>
    <p:sldId id="265" r:id="rId16"/>
    <p:sldId id="326" r:id="rId17"/>
    <p:sldId id="339" r:id="rId18"/>
    <p:sldId id="327" r:id="rId19"/>
    <p:sldId id="300" r:id="rId20"/>
    <p:sldId id="279" r:id="rId21"/>
    <p:sldId id="336" r:id="rId22"/>
    <p:sldId id="340" r:id="rId23"/>
    <p:sldId id="343" r:id="rId24"/>
    <p:sldId id="344" r:id="rId25"/>
    <p:sldId id="345" r:id="rId26"/>
    <p:sldId id="328" r:id="rId27"/>
    <p:sldId id="348" r:id="rId28"/>
    <p:sldId id="331" r:id="rId29"/>
    <p:sldId id="332" r:id="rId30"/>
    <p:sldId id="341" r:id="rId31"/>
    <p:sldId id="333" r:id="rId32"/>
    <p:sldId id="329" r:id="rId33"/>
    <p:sldId id="335" r:id="rId34"/>
    <p:sldId id="334" r:id="rId35"/>
    <p:sldId id="273" r:id="rId36"/>
    <p:sldId id="315" r:id="rId37"/>
    <p:sldId id="258" r:id="rId38"/>
    <p:sldId id="349" r:id="rId39"/>
    <p:sldId id="32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5"/>
    <p:restoredTop sz="82504"/>
  </p:normalViewPr>
  <p:slideViewPr>
    <p:cSldViewPr snapToGrid="0" snapToObjects="1">
      <p:cViewPr varScale="1">
        <p:scale>
          <a:sx n="96" d="100"/>
          <a:sy n="96" d="100"/>
        </p:scale>
        <p:origin x="1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19D0FD-704E-FB41-ADB5-1FD88DF7985B}" type="doc">
      <dgm:prSet loTypeId="urn:microsoft.com/office/officeart/2005/8/layout/hProcess4" loCatId="process" qsTypeId="urn:microsoft.com/office/officeart/2005/8/quickstyle/simple4" qsCatId="simple" csTypeId="urn:microsoft.com/office/officeart/2005/8/colors/accent1_2#2" csCatId="accent1" phldr="1"/>
      <dgm:spPr/>
    </dgm:pt>
    <dgm:pt modelId="{FBF77B31-0B2C-6C49-A01D-B24D1DED2AC8}">
      <dgm:prSet phldrT="[Text]" custT="1"/>
      <dgm:spPr/>
      <dgm:t>
        <a:bodyPr/>
        <a:lstStyle/>
        <a:p>
          <a:r>
            <a:rPr lang="en-US" sz="2400" b="1" dirty="0">
              <a:solidFill>
                <a:srgbClr val="800000"/>
              </a:solidFill>
            </a:rPr>
            <a:t>MPH</a:t>
          </a:r>
        </a:p>
        <a:p>
          <a:r>
            <a:rPr lang="en-US" sz="2400" b="1" dirty="0">
              <a:solidFill>
                <a:srgbClr val="800000"/>
              </a:solidFill>
            </a:rPr>
            <a:t>Johns Hopkins</a:t>
          </a:r>
        </a:p>
      </dgm:t>
    </dgm:pt>
    <dgm:pt modelId="{81B143EF-9C20-DE47-9D7E-F0544407D29C}" type="parTrans" cxnId="{B09BFAC0-FD27-1549-90FD-905AB5398A89}">
      <dgm:prSet/>
      <dgm:spPr/>
      <dgm:t>
        <a:bodyPr/>
        <a:lstStyle/>
        <a:p>
          <a:endParaRPr lang="en-US"/>
        </a:p>
      </dgm:t>
    </dgm:pt>
    <dgm:pt modelId="{57081CF3-9A03-2D44-A872-B0974B603AA4}" type="sibTrans" cxnId="{B09BFAC0-FD27-1549-90FD-905AB5398A89}">
      <dgm:prSet/>
      <dgm:spPr/>
      <dgm:t>
        <a:bodyPr/>
        <a:lstStyle/>
        <a:p>
          <a:endParaRPr lang="en-US"/>
        </a:p>
      </dgm:t>
    </dgm:pt>
    <dgm:pt modelId="{842DD955-7BAC-4047-A8AC-6BB8D1AF2C35}">
      <dgm:prSet phldrT="[Text]" custT="1"/>
      <dgm:spPr/>
      <dgm:t>
        <a:bodyPr/>
        <a:lstStyle/>
        <a:p>
          <a:r>
            <a:rPr lang="en-US" sz="2400" b="1" dirty="0">
              <a:solidFill>
                <a:schemeClr val="tx2">
                  <a:lumMod val="50000"/>
                </a:schemeClr>
              </a:solidFill>
            </a:rPr>
            <a:t>WHO</a:t>
          </a:r>
        </a:p>
        <a:p>
          <a:r>
            <a:rPr lang="en-US" sz="2400" b="1" dirty="0">
              <a:solidFill>
                <a:schemeClr val="tx2">
                  <a:lumMod val="50000"/>
                </a:schemeClr>
              </a:solidFill>
            </a:rPr>
            <a:t>Geneva</a:t>
          </a:r>
        </a:p>
      </dgm:t>
    </dgm:pt>
    <dgm:pt modelId="{4ED474C7-AFD5-444B-81C0-52AAE9E36CD2}" type="parTrans" cxnId="{707FCAAB-8E43-B443-99F3-9F65D7B38EA5}">
      <dgm:prSet/>
      <dgm:spPr/>
      <dgm:t>
        <a:bodyPr/>
        <a:lstStyle/>
        <a:p>
          <a:endParaRPr lang="en-US"/>
        </a:p>
      </dgm:t>
    </dgm:pt>
    <dgm:pt modelId="{83836C82-0497-724E-9236-5A2C27C34D62}" type="sibTrans" cxnId="{707FCAAB-8E43-B443-99F3-9F65D7B38EA5}">
      <dgm:prSet/>
      <dgm:spPr/>
      <dgm:t>
        <a:bodyPr/>
        <a:lstStyle/>
        <a:p>
          <a:endParaRPr lang="en-US"/>
        </a:p>
      </dgm:t>
    </dgm:pt>
    <dgm:pt modelId="{20419392-9232-3D47-9602-3D9BBBD07653}">
      <dgm:prSet phldrT="[Text]" custT="1"/>
      <dgm:spPr/>
      <dgm:t>
        <a:bodyPr/>
        <a:lstStyle/>
        <a:p>
          <a:r>
            <a:rPr lang="en-US" sz="2400" b="1" dirty="0">
              <a:solidFill>
                <a:schemeClr val="accent3">
                  <a:lumMod val="50000"/>
                </a:schemeClr>
              </a:solidFill>
            </a:rPr>
            <a:t>Cameroon</a:t>
          </a:r>
        </a:p>
        <a:p>
          <a:r>
            <a:rPr lang="en-US" sz="2400" b="1" dirty="0">
              <a:solidFill>
                <a:schemeClr val="accent3">
                  <a:lumMod val="50000"/>
                </a:schemeClr>
              </a:solidFill>
            </a:rPr>
            <a:t>Africa</a:t>
          </a:r>
        </a:p>
      </dgm:t>
    </dgm:pt>
    <dgm:pt modelId="{03867279-E9C4-CC43-A143-E255A4BE7E03}" type="parTrans" cxnId="{3A105EDF-388D-4F46-A8D5-575E28699A88}">
      <dgm:prSet/>
      <dgm:spPr/>
      <dgm:t>
        <a:bodyPr/>
        <a:lstStyle/>
        <a:p>
          <a:endParaRPr lang="en-US"/>
        </a:p>
      </dgm:t>
    </dgm:pt>
    <dgm:pt modelId="{B2346892-418B-0C4E-85A4-5B18C87CF2E7}" type="sibTrans" cxnId="{3A105EDF-388D-4F46-A8D5-575E28699A88}">
      <dgm:prSet/>
      <dgm:spPr/>
      <dgm:t>
        <a:bodyPr/>
        <a:lstStyle/>
        <a:p>
          <a:endParaRPr lang="en-US"/>
        </a:p>
      </dgm:t>
    </dgm:pt>
    <dgm:pt modelId="{661ABE42-F551-C845-870C-27C2BD8DE3D3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76200" cmpd="sng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E9B02C69-ED09-764E-A382-E8ADBA188E21}" type="parTrans" cxnId="{272A7CA0-D302-BE47-9818-2BA59C78A5E5}">
      <dgm:prSet/>
      <dgm:spPr/>
      <dgm:t>
        <a:bodyPr/>
        <a:lstStyle/>
        <a:p>
          <a:endParaRPr lang="en-US"/>
        </a:p>
      </dgm:t>
    </dgm:pt>
    <dgm:pt modelId="{137AD4F0-0557-FD4D-A6A2-18AFB8BBBA4F}" type="sibTrans" cxnId="{272A7CA0-D302-BE47-9818-2BA59C78A5E5}">
      <dgm:prSet/>
      <dgm:spPr/>
      <dgm:t>
        <a:bodyPr/>
        <a:lstStyle/>
        <a:p>
          <a:endParaRPr lang="en-US"/>
        </a:p>
      </dgm:t>
    </dgm:pt>
    <dgm:pt modelId="{68D912DF-F532-6B45-A036-DCD36154AA75}" type="pres">
      <dgm:prSet presAssocID="{1319D0FD-704E-FB41-ADB5-1FD88DF7985B}" presName="Name0" presStyleCnt="0">
        <dgm:presLayoutVars>
          <dgm:dir/>
          <dgm:animLvl val="lvl"/>
          <dgm:resizeHandles val="exact"/>
        </dgm:presLayoutVars>
      </dgm:prSet>
      <dgm:spPr/>
    </dgm:pt>
    <dgm:pt modelId="{C48CA8C5-0FA6-7045-92A4-60584E93921E}" type="pres">
      <dgm:prSet presAssocID="{1319D0FD-704E-FB41-ADB5-1FD88DF7985B}" presName="tSp" presStyleCnt="0"/>
      <dgm:spPr/>
    </dgm:pt>
    <dgm:pt modelId="{C318DE80-BD45-CE42-B295-688E7585B678}" type="pres">
      <dgm:prSet presAssocID="{1319D0FD-704E-FB41-ADB5-1FD88DF7985B}" presName="bSp" presStyleCnt="0"/>
      <dgm:spPr/>
    </dgm:pt>
    <dgm:pt modelId="{D87460DD-E10B-0D4C-9717-0CB32C8F816A}" type="pres">
      <dgm:prSet presAssocID="{1319D0FD-704E-FB41-ADB5-1FD88DF7985B}" presName="process" presStyleCnt="0"/>
      <dgm:spPr/>
    </dgm:pt>
    <dgm:pt modelId="{9E60EFCE-BE77-024D-A500-0C7AC7C38055}" type="pres">
      <dgm:prSet presAssocID="{FBF77B31-0B2C-6C49-A01D-B24D1DED2AC8}" presName="composite1" presStyleCnt="0"/>
      <dgm:spPr/>
    </dgm:pt>
    <dgm:pt modelId="{6320E71F-DA88-7849-8DB5-B9061B306815}" type="pres">
      <dgm:prSet presAssocID="{FBF77B31-0B2C-6C49-A01D-B24D1DED2AC8}" presName="dummyNode1" presStyleLbl="node1" presStyleIdx="0" presStyleCnt="3"/>
      <dgm:spPr/>
    </dgm:pt>
    <dgm:pt modelId="{08FE4C6F-B423-DA4B-AF70-DF11C4BD7F27}" type="pres">
      <dgm:prSet presAssocID="{FBF77B31-0B2C-6C49-A01D-B24D1DED2AC8}" presName="childNode1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76200" cmpd="sng">
          <a:solidFill>
            <a:schemeClr val="accent2">
              <a:lumMod val="50000"/>
            </a:schemeClr>
          </a:solidFill>
        </a:ln>
      </dgm:spPr>
    </dgm:pt>
    <dgm:pt modelId="{AF659CDB-92C8-0546-8FA1-91B5E5CC10CB}" type="pres">
      <dgm:prSet presAssocID="{FBF77B31-0B2C-6C49-A01D-B24D1DED2AC8}" presName="childNode1tx" presStyleLbl="bgAcc1" presStyleIdx="0" presStyleCnt="3">
        <dgm:presLayoutVars>
          <dgm:bulletEnabled val="1"/>
        </dgm:presLayoutVars>
      </dgm:prSet>
      <dgm:spPr/>
    </dgm:pt>
    <dgm:pt modelId="{ED4D7616-76C2-724E-B7AE-3A028529DA81}" type="pres">
      <dgm:prSet presAssocID="{FBF77B31-0B2C-6C49-A01D-B24D1DED2AC8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B0AD4682-604D-D948-A6D9-17597669203E}" type="pres">
      <dgm:prSet presAssocID="{FBF77B31-0B2C-6C49-A01D-B24D1DED2AC8}" presName="connSite1" presStyleCnt="0"/>
      <dgm:spPr/>
    </dgm:pt>
    <dgm:pt modelId="{9A3418C1-2C33-CB40-AB99-F056A3F5FB12}" type="pres">
      <dgm:prSet presAssocID="{57081CF3-9A03-2D44-A872-B0974B603AA4}" presName="Name9" presStyleLbl="sibTrans2D1" presStyleIdx="0" presStyleCnt="2"/>
      <dgm:spPr/>
    </dgm:pt>
    <dgm:pt modelId="{3BCC0F84-D0BD-B842-A527-E4EB74296D90}" type="pres">
      <dgm:prSet presAssocID="{842DD955-7BAC-4047-A8AC-6BB8D1AF2C35}" presName="composite2" presStyleCnt="0"/>
      <dgm:spPr/>
    </dgm:pt>
    <dgm:pt modelId="{F715B568-64D8-AC49-8930-193C0ACF9EF7}" type="pres">
      <dgm:prSet presAssocID="{842DD955-7BAC-4047-A8AC-6BB8D1AF2C35}" presName="dummyNode2" presStyleLbl="node1" presStyleIdx="0" presStyleCnt="3"/>
      <dgm:spPr/>
    </dgm:pt>
    <dgm:pt modelId="{970EDF09-AEF2-7846-AD59-E3805D5D88FB}" type="pres">
      <dgm:prSet presAssocID="{842DD955-7BAC-4047-A8AC-6BB8D1AF2C35}" presName="childNode2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76200" cmpd="sng">
          <a:solidFill>
            <a:schemeClr val="accent1">
              <a:lumMod val="50000"/>
            </a:schemeClr>
          </a:solidFill>
        </a:ln>
      </dgm:spPr>
    </dgm:pt>
    <dgm:pt modelId="{8FEB2F80-10DA-4741-B7C3-F1F3AF970F41}" type="pres">
      <dgm:prSet presAssocID="{842DD955-7BAC-4047-A8AC-6BB8D1AF2C35}" presName="childNode2tx" presStyleLbl="bgAcc1" presStyleIdx="1" presStyleCnt="3">
        <dgm:presLayoutVars>
          <dgm:bulletEnabled val="1"/>
        </dgm:presLayoutVars>
      </dgm:prSet>
      <dgm:spPr/>
    </dgm:pt>
    <dgm:pt modelId="{3711E3D2-02AA-5544-868A-334C36CD39AD}" type="pres">
      <dgm:prSet presAssocID="{842DD955-7BAC-4047-A8AC-6BB8D1AF2C35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9173ADFB-E154-1E45-BD3C-8EA246055AD7}" type="pres">
      <dgm:prSet presAssocID="{842DD955-7BAC-4047-A8AC-6BB8D1AF2C35}" presName="connSite2" presStyleCnt="0"/>
      <dgm:spPr/>
    </dgm:pt>
    <dgm:pt modelId="{79B19AD6-390D-5045-9304-F20F48F034F3}" type="pres">
      <dgm:prSet presAssocID="{83836C82-0497-724E-9236-5A2C27C34D62}" presName="Name18" presStyleLbl="sibTrans2D1" presStyleIdx="1" presStyleCnt="2"/>
      <dgm:spPr/>
    </dgm:pt>
    <dgm:pt modelId="{845AEC7F-891A-794A-97FC-95EF116E4B5A}" type="pres">
      <dgm:prSet presAssocID="{20419392-9232-3D47-9602-3D9BBBD07653}" presName="composite1" presStyleCnt="0"/>
      <dgm:spPr/>
    </dgm:pt>
    <dgm:pt modelId="{B68D00D1-63D8-8344-946B-163956643D32}" type="pres">
      <dgm:prSet presAssocID="{20419392-9232-3D47-9602-3D9BBBD07653}" presName="dummyNode1" presStyleLbl="node1" presStyleIdx="1" presStyleCnt="3"/>
      <dgm:spPr/>
    </dgm:pt>
    <dgm:pt modelId="{09E6E658-4926-114D-8AE7-75211D813375}" type="pres">
      <dgm:prSet presAssocID="{20419392-9232-3D47-9602-3D9BBBD07653}" presName="childNode1" presStyleLbl="bgAcc1" presStyleIdx="2" presStyleCnt="3">
        <dgm:presLayoutVars>
          <dgm:bulletEnabled val="1"/>
        </dgm:presLayoutVars>
      </dgm:prSet>
      <dgm:spPr/>
    </dgm:pt>
    <dgm:pt modelId="{41F1922B-D878-204E-AFF5-FE362CC43776}" type="pres">
      <dgm:prSet presAssocID="{20419392-9232-3D47-9602-3D9BBBD07653}" presName="childNode1tx" presStyleLbl="bgAcc1" presStyleIdx="2" presStyleCnt="3">
        <dgm:presLayoutVars>
          <dgm:bulletEnabled val="1"/>
        </dgm:presLayoutVars>
      </dgm:prSet>
      <dgm:spPr/>
    </dgm:pt>
    <dgm:pt modelId="{921B0EEA-BDAC-8548-9480-7FE30CCFEF50}" type="pres">
      <dgm:prSet presAssocID="{20419392-9232-3D47-9602-3D9BBBD07653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B4CBE496-47AB-AD4B-8948-6BF96114652D}" type="pres">
      <dgm:prSet presAssocID="{20419392-9232-3D47-9602-3D9BBBD07653}" presName="connSite1" presStyleCnt="0"/>
      <dgm:spPr/>
    </dgm:pt>
  </dgm:ptLst>
  <dgm:cxnLst>
    <dgm:cxn modelId="{873F7E31-6DC9-524E-B8BA-D998F23D06E1}" type="presOf" srcId="{FBF77B31-0B2C-6C49-A01D-B24D1DED2AC8}" destId="{ED4D7616-76C2-724E-B7AE-3A028529DA81}" srcOrd="0" destOrd="0" presId="urn:microsoft.com/office/officeart/2005/8/layout/hProcess4"/>
    <dgm:cxn modelId="{FC082341-0FD8-AD4D-867B-3882E92232C2}" type="presOf" srcId="{1319D0FD-704E-FB41-ADB5-1FD88DF7985B}" destId="{68D912DF-F532-6B45-A036-DCD36154AA75}" srcOrd="0" destOrd="0" presId="urn:microsoft.com/office/officeart/2005/8/layout/hProcess4"/>
    <dgm:cxn modelId="{ADD94C65-4CF5-D243-BD88-99D1AE4EFE35}" type="presOf" srcId="{842DD955-7BAC-4047-A8AC-6BB8D1AF2C35}" destId="{3711E3D2-02AA-5544-868A-334C36CD39AD}" srcOrd="0" destOrd="0" presId="urn:microsoft.com/office/officeart/2005/8/layout/hProcess4"/>
    <dgm:cxn modelId="{41379F65-31EE-7642-8CFA-A04B6911A988}" type="presOf" srcId="{661ABE42-F551-C845-870C-27C2BD8DE3D3}" destId="{41F1922B-D878-204E-AFF5-FE362CC43776}" srcOrd="1" destOrd="0" presId="urn:microsoft.com/office/officeart/2005/8/layout/hProcess4"/>
    <dgm:cxn modelId="{668BE978-A6CC-9545-9EB4-7DCB80B96BB2}" type="presOf" srcId="{661ABE42-F551-C845-870C-27C2BD8DE3D3}" destId="{09E6E658-4926-114D-8AE7-75211D813375}" srcOrd="0" destOrd="0" presId="urn:microsoft.com/office/officeart/2005/8/layout/hProcess4"/>
    <dgm:cxn modelId="{6779BA84-DF94-6C4B-8372-F9E785AD50DE}" type="presOf" srcId="{83836C82-0497-724E-9236-5A2C27C34D62}" destId="{79B19AD6-390D-5045-9304-F20F48F034F3}" srcOrd="0" destOrd="0" presId="urn:microsoft.com/office/officeart/2005/8/layout/hProcess4"/>
    <dgm:cxn modelId="{C656F086-1583-1749-ABF2-C21CE6173075}" type="presOf" srcId="{20419392-9232-3D47-9602-3D9BBBD07653}" destId="{921B0EEA-BDAC-8548-9480-7FE30CCFEF50}" srcOrd="0" destOrd="0" presId="urn:microsoft.com/office/officeart/2005/8/layout/hProcess4"/>
    <dgm:cxn modelId="{272A7CA0-D302-BE47-9818-2BA59C78A5E5}" srcId="{20419392-9232-3D47-9602-3D9BBBD07653}" destId="{661ABE42-F551-C845-870C-27C2BD8DE3D3}" srcOrd="0" destOrd="0" parTransId="{E9B02C69-ED09-764E-A382-E8ADBA188E21}" sibTransId="{137AD4F0-0557-FD4D-A6A2-18AFB8BBBA4F}"/>
    <dgm:cxn modelId="{707FCAAB-8E43-B443-99F3-9F65D7B38EA5}" srcId="{1319D0FD-704E-FB41-ADB5-1FD88DF7985B}" destId="{842DD955-7BAC-4047-A8AC-6BB8D1AF2C35}" srcOrd="1" destOrd="0" parTransId="{4ED474C7-AFD5-444B-81C0-52AAE9E36CD2}" sibTransId="{83836C82-0497-724E-9236-5A2C27C34D62}"/>
    <dgm:cxn modelId="{B09BFAC0-FD27-1549-90FD-905AB5398A89}" srcId="{1319D0FD-704E-FB41-ADB5-1FD88DF7985B}" destId="{FBF77B31-0B2C-6C49-A01D-B24D1DED2AC8}" srcOrd="0" destOrd="0" parTransId="{81B143EF-9C20-DE47-9D7E-F0544407D29C}" sibTransId="{57081CF3-9A03-2D44-A872-B0974B603AA4}"/>
    <dgm:cxn modelId="{3A105EDF-388D-4F46-A8D5-575E28699A88}" srcId="{1319D0FD-704E-FB41-ADB5-1FD88DF7985B}" destId="{20419392-9232-3D47-9602-3D9BBBD07653}" srcOrd="2" destOrd="0" parTransId="{03867279-E9C4-CC43-A143-E255A4BE7E03}" sibTransId="{B2346892-418B-0C4E-85A4-5B18C87CF2E7}"/>
    <dgm:cxn modelId="{A54459EA-7B53-ED45-8F66-FFC1529D147A}" type="presOf" srcId="{57081CF3-9A03-2D44-A872-B0974B603AA4}" destId="{9A3418C1-2C33-CB40-AB99-F056A3F5FB12}" srcOrd="0" destOrd="0" presId="urn:microsoft.com/office/officeart/2005/8/layout/hProcess4"/>
    <dgm:cxn modelId="{127AE3D2-E504-1E46-AF75-99A4D43F255B}" type="presParOf" srcId="{68D912DF-F532-6B45-A036-DCD36154AA75}" destId="{C48CA8C5-0FA6-7045-92A4-60584E93921E}" srcOrd="0" destOrd="0" presId="urn:microsoft.com/office/officeart/2005/8/layout/hProcess4"/>
    <dgm:cxn modelId="{3FEA50FD-577F-2549-B35B-5202F15E707A}" type="presParOf" srcId="{68D912DF-F532-6B45-A036-DCD36154AA75}" destId="{C318DE80-BD45-CE42-B295-688E7585B678}" srcOrd="1" destOrd="0" presId="urn:microsoft.com/office/officeart/2005/8/layout/hProcess4"/>
    <dgm:cxn modelId="{093C0C12-CB33-474B-9EE9-B69E3EDA5CCF}" type="presParOf" srcId="{68D912DF-F532-6B45-A036-DCD36154AA75}" destId="{D87460DD-E10B-0D4C-9717-0CB32C8F816A}" srcOrd="2" destOrd="0" presId="urn:microsoft.com/office/officeart/2005/8/layout/hProcess4"/>
    <dgm:cxn modelId="{A6E8F268-10E5-F24C-94D4-76F263F926BD}" type="presParOf" srcId="{D87460DD-E10B-0D4C-9717-0CB32C8F816A}" destId="{9E60EFCE-BE77-024D-A500-0C7AC7C38055}" srcOrd="0" destOrd="0" presId="urn:microsoft.com/office/officeart/2005/8/layout/hProcess4"/>
    <dgm:cxn modelId="{B565893A-28E5-7C42-A1A8-33BF005F1D4B}" type="presParOf" srcId="{9E60EFCE-BE77-024D-A500-0C7AC7C38055}" destId="{6320E71F-DA88-7849-8DB5-B9061B306815}" srcOrd="0" destOrd="0" presId="urn:microsoft.com/office/officeart/2005/8/layout/hProcess4"/>
    <dgm:cxn modelId="{67FDE5B3-3BE0-2943-B972-F1D82F3A8A00}" type="presParOf" srcId="{9E60EFCE-BE77-024D-A500-0C7AC7C38055}" destId="{08FE4C6F-B423-DA4B-AF70-DF11C4BD7F27}" srcOrd="1" destOrd="0" presId="urn:microsoft.com/office/officeart/2005/8/layout/hProcess4"/>
    <dgm:cxn modelId="{6BBEB642-F5DA-D340-AE02-8AE764670A38}" type="presParOf" srcId="{9E60EFCE-BE77-024D-A500-0C7AC7C38055}" destId="{AF659CDB-92C8-0546-8FA1-91B5E5CC10CB}" srcOrd="2" destOrd="0" presId="urn:microsoft.com/office/officeart/2005/8/layout/hProcess4"/>
    <dgm:cxn modelId="{A0309186-BC2B-AF44-AA1B-9F1BAB0B6FCB}" type="presParOf" srcId="{9E60EFCE-BE77-024D-A500-0C7AC7C38055}" destId="{ED4D7616-76C2-724E-B7AE-3A028529DA81}" srcOrd="3" destOrd="0" presId="urn:microsoft.com/office/officeart/2005/8/layout/hProcess4"/>
    <dgm:cxn modelId="{1DAD737A-FB2A-BC44-998F-9B4A6D7ECA78}" type="presParOf" srcId="{9E60EFCE-BE77-024D-A500-0C7AC7C38055}" destId="{B0AD4682-604D-D948-A6D9-17597669203E}" srcOrd="4" destOrd="0" presId="urn:microsoft.com/office/officeart/2005/8/layout/hProcess4"/>
    <dgm:cxn modelId="{22EB1500-56AB-AA41-B38E-55C670ED2B2D}" type="presParOf" srcId="{D87460DD-E10B-0D4C-9717-0CB32C8F816A}" destId="{9A3418C1-2C33-CB40-AB99-F056A3F5FB12}" srcOrd="1" destOrd="0" presId="urn:microsoft.com/office/officeart/2005/8/layout/hProcess4"/>
    <dgm:cxn modelId="{5223ABBC-8010-E947-9CB1-E4F69F021B71}" type="presParOf" srcId="{D87460DD-E10B-0D4C-9717-0CB32C8F816A}" destId="{3BCC0F84-D0BD-B842-A527-E4EB74296D90}" srcOrd="2" destOrd="0" presId="urn:microsoft.com/office/officeart/2005/8/layout/hProcess4"/>
    <dgm:cxn modelId="{C33BA554-7724-7046-B86A-9D192D10E14B}" type="presParOf" srcId="{3BCC0F84-D0BD-B842-A527-E4EB74296D90}" destId="{F715B568-64D8-AC49-8930-193C0ACF9EF7}" srcOrd="0" destOrd="0" presId="urn:microsoft.com/office/officeart/2005/8/layout/hProcess4"/>
    <dgm:cxn modelId="{5B6C07E2-91C8-9D41-8142-EFB40E82A0BD}" type="presParOf" srcId="{3BCC0F84-D0BD-B842-A527-E4EB74296D90}" destId="{970EDF09-AEF2-7846-AD59-E3805D5D88FB}" srcOrd="1" destOrd="0" presId="urn:microsoft.com/office/officeart/2005/8/layout/hProcess4"/>
    <dgm:cxn modelId="{BD2856B8-FCCA-5F41-A8F0-35BA6F132D7E}" type="presParOf" srcId="{3BCC0F84-D0BD-B842-A527-E4EB74296D90}" destId="{8FEB2F80-10DA-4741-B7C3-F1F3AF970F41}" srcOrd="2" destOrd="0" presId="urn:microsoft.com/office/officeart/2005/8/layout/hProcess4"/>
    <dgm:cxn modelId="{929763A8-8B3F-4F44-98F7-84299C736BA8}" type="presParOf" srcId="{3BCC0F84-D0BD-B842-A527-E4EB74296D90}" destId="{3711E3D2-02AA-5544-868A-334C36CD39AD}" srcOrd="3" destOrd="0" presId="urn:microsoft.com/office/officeart/2005/8/layout/hProcess4"/>
    <dgm:cxn modelId="{C4B0A374-F0EB-AB41-A9CC-7445545D2C5D}" type="presParOf" srcId="{3BCC0F84-D0BD-B842-A527-E4EB74296D90}" destId="{9173ADFB-E154-1E45-BD3C-8EA246055AD7}" srcOrd="4" destOrd="0" presId="urn:microsoft.com/office/officeart/2005/8/layout/hProcess4"/>
    <dgm:cxn modelId="{9B732B68-3C03-9B44-B835-643550860F30}" type="presParOf" srcId="{D87460DD-E10B-0D4C-9717-0CB32C8F816A}" destId="{79B19AD6-390D-5045-9304-F20F48F034F3}" srcOrd="3" destOrd="0" presId="urn:microsoft.com/office/officeart/2005/8/layout/hProcess4"/>
    <dgm:cxn modelId="{7D204C69-8FFC-9948-A55C-C03067E776D7}" type="presParOf" srcId="{D87460DD-E10B-0D4C-9717-0CB32C8F816A}" destId="{845AEC7F-891A-794A-97FC-95EF116E4B5A}" srcOrd="4" destOrd="0" presId="urn:microsoft.com/office/officeart/2005/8/layout/hProcess4"/>
    <dgm:cxn modelId="{95E49FF0-5E3A-D345-A197-18BE27135778}" type="presParOf" srcId="{845AEC7F-891A-794A-97FC-95EF116E4B5A}" destId="{B68D00D1-63D8-8344-946B-163956643D32}" srcOrd="0" destOrd="0" presId="urn:microsoft.com/office/officeart/2005/8/layout/hProcess4"/>
    <dgm:cxn modelId="{18CEFBC1-7E36-4F43-8B22-5C34563F8A69}" type="presParOf" srcId="{845AEC7F-891A-794A-97FC-95EF116E4B5A}" destId="{09E6E658-4926-114D-8AE7-75211D813375}" srcOrd="1" destOrd="0" presId="urn:microsoft.com/office/officeart/2005/8/layout/hProcess4"/>
    <dgm:cxn modelId="{40205689-93CD-F940-8173-41B5B79F932D}" type="presParOf" srcId="{845AEC7F-891A-794A-97FC-95EF116E4B5A}" destId="{41F1922B-D878-204E-AFF5-FE362CC43776}" srcOrd="2" destOrd="0" presId="urn:microsoft.com/office/officeart/2005/8/layout/hProcess4"/>
    <dgm:cxn modelId="{02D26907-7362-7F46-BD8E-283A258A2A7A}" type="presParOf" srcId="{845AEC7F-891A-794A-97FC-95EF116E4B5A}" destId="{921B0EEA-BDAC-8548-9480-7FE30CCFEF50}" srcOrd="3" destOrd="0" presId="urn:microsoft.com/office/officeart/2005/8/layout/hProcess4"/>
    <dgm:cxn modelId="{332DB444-70CC-1247-A581-4BF54B3EA7B0}" type="presParOf" srcId="{845AEC7F-891A-794A-97FC-95EF116E4B5A}" destId="{B4CBE496-47AB-AD4B-8948-6BF96114652D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D67587-1F8A-FD41-8DF9-8090F160ECE4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A4CA02-40AB-4645-9095-94CF244745D5}">
      <dgm:prSet phldrT="[Text]"/>
      <dgm:spPr/>
      <dgm:t>
        <a:bodyPr/>
        <a:lstStyle/>
        <a:p>
          <a:endParaRPr lang="en-US" dirty="0"/>
        </a:p>
      </dgm:t>
    </dgm:pt>
    <dgm:pt modelId="{CAC3897B-096D-FB42-8EC2-40E4B73B3E64}" type="parTrans" cxnId="{4F831E6F-BAB2-0541-8018-75DE8A76D609}">
      <dgm:prSet/>
      <dgm:spPr/>
      <dgm:t>
        <a:bodyPr/>
        <a:lstStyle/>
        <a:p>
          <a:endParaRPr lang="en-US"/>
        </a:p>
      </dgm:t>
    </dgm:pt>
    <dgm:pt modelId="{9F291ADE-4F84-AF47-B3E5-E888BBF92DAB}" type="sibTrans" cxnId="{4F831E6F-BAB2-0541-8018-75DE8A76D609}">
      <dgm:prSet/>
      <dgm:spPr/>
      <dgm:t>
        <a:bodyPr/>
        <a:lstStyle/>
        <a:p>
          <a:endParaRPr lang="en-US"/>
        </a:p>
      </dgm:t>
    </dgm:pt>
    <dgm:pt modelId="{7F3F32AB-412A-4342-9ADB-BADE084FE4EA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333A54C9-EBD2-2F43-9AFD-589DAB4EF0A7}" type="parTrans" cxnId="{90B3FA3C-ED11-ED46-8A9A-DD66C46969CB}">
      <dgm:prSet/>
      <dgm:spPr/>
      <dgm:t>
        <a:bodyPr/>
        <a:lstStyle/>
        <a:p>
          <a:endParaRPr lang="en-US"/>
        </a:p>
      </dgm:t>
    </dgm:pt>
    <dgm:pt modelId="{8C3D9A88-D214-9A41-A70C-F541E3D3F873}" type="sibTrans" cxnId="{90B3FA3C-ED11-ED46-8A9A-DD66C46969CB}">
      <dgm:prSet/>
      <dgm:spPr/>
      <dgm:t>
        <a:bodyPr/>
        <a:lstStyle/>
        <a:p>
          <a:endParaRPr lang="en-US"/>
        </a:p>
      </dgm:t>
    </dgm:pt>
    <dgm:pt modelId="{FAB509C7-EC66-BD45-85F3-5ABD891BDCC9}">
      <dgm:prSet phldrT="[Text]" phldr="1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885004C-3076-3542-8219-587BD18A38FC}" type="parTrans" cxnId="{B264BD17-8F3F-704E-8742-C1B88BA410CA}">
      <dgm:prSet/>
      <dgm:spPr/>
      <dgm:t>
        <a:bodyPr/>
        <a:lstStyle/>
        <a:p>
          <a:endParaRPr lang="en-US"/>
        </a:p>
      </dgm:t>
    </dgm:pt>
    <dgm:pt modelId="{87BE9AB2-B9A3-1D49-8ED6-922BB99D6FA6}" type="sibTrans" cxnId="{B264BD17-8F3F-704E-8742-C1B88BA410CA}">
      <dgm:prSet/>
      <dgm:spPr/>
      <dgm:t>
        <a:bodyPr/>
        <a:lstStyle/>
        <a:p>
          <a:endParaRPr lang="en-US"/>
        </a:p>
      </dgm:t>
    </dgm:pt>
    <dgm:pt modelId="{DB8EB255-00AE-B243-81CB-1698A382CB25}">
      <dgm:prSet phldrT="[Text]" phldr="1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03E9865-0D66-614A-ABA0-6745068F6939}" type="parTrans" cxnId="{C4624874-0E6F-6546-A36F-FC96A3B9DFB7}">
      <dgm:prSet/>
      <dgm:spPr/>
      <dgm:t>
        <a:bodyPr/>
        <a:lstStyle/>
        <a:p>
          <a:endParaRPr lang="en-US"/>
        </a:p>
      </dgm:t>
    </dgm:pt>
    <dgm:pt modelId="{AE2ECDB8-CEAC-4945-88A8-CE8C4FF63100}" type="sibTrans" cxnId="{C4624874-0E6F-6546-A36F-FC96A3B9DFB7}">
      <dgm:prSet/>
      <dgm:spPr/>
      <dgm:t>
        <a:bodyPr/>
        <a:lstStyle/>
        <a:p>
          <a:endParaRPr lang="en-US"/>
        </a:p>
      </dgm:t>
    </dgm:pt>
    <dgm:pt modelId="{D5250500-D675-EF4F-8905-47A70AFE21A1}">
      <dgm:prSet phldrT="[Text]" phldr="1"/>
      <dgm:spPr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FDA592B3-F35A-E147-99BA-7AB2351AD7E1}" type="parTrans" cxnId="{3893AE42-F225-4B40-8EC4-0A0874A87967}">
      <dgm:prSet/>
      <dgm:spPr/>
      <dgm:t>
        <a:bodyPr/>
        <a:lstStyle/>
        <a:p>
          <a:endParaRPr lang="en-US"/>
        </a:p>
      </dgm:t>
    </dgm:pt>
    <dgm:pt modelId="{67319D95-E5C5-5745-A904-48F69B0C4365}" type="sibTrans" cxnId="{3893AE42-F225-4B40-8EC4-0A0874A87967}">
      <dgm:prSet/>
      <dgm:spPr/>
      <dgm:t>
        <a:bodyPr/>
        <a:lstStyle/>
        <a:p>
          <a:endParaRPr lang="en-US"/>
        </a:p>
      </dgm:t>
    </dgm:pt>
    <dgm:pt modelId="{A954BF15-03CC-D34C-BA29-418B9FA19D65}">
      <dgm:prSet phldrT="[Text]"/>
      <dgm:spPr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1F3B703F-4F52-6E42-8A6E-E19E6989DFF2}" type="parTrans" cxnId="{A9707E00-D278-D047-97DE-BF3A6934D911}">
      <dgm:prSet/>
      <dgm:spPr/>
      <dgm:t>
        <a:bodyPr/>
        <a:lstStyle/>
        <a:p>
          <a:endParaRPr lang="en-US"/>
        </a:p>
      </dgm:t>
    </dgm:pt>
    <dgm:pt modelId="{11EBF80B-12DA-E64A-BCB3-40F1DD99856D}" type="sibTrans" cxnId="{A9707E00-D278-D047-97DE-BF3A6934D911}">
      <dgm:prSet/>
      <dgm:spPr/>
      <dgm:t>
        <a:bodyPr/>
        <a:lstStyle/>
        <a:p>
          <a:endParaRPr lang="en-US"/>
        </a:p>
      </dgm:t>
    </dgm:pt>
    <dgm:pt modelId="{1715F01E-8C94-AD47-9141-95229C2590F0}">
      <dgm:prSet phldrT="[Text]"/>
      <dgm:spPr>
        <a:blipFill rotWithShape="0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08FC2D5-1B25-7843-9B77-514245E1DAFA}" type="parTrans" cxnId="{7E07803E-441E-4A4E-9DCC-FE3983DD0AE4}">
      <dgm:prSet/>
      <dgm:spPr/>
      <dgm:t>
        <a:bodyPr/>
        <a:lstStyle/>
        <a:p>
          <a:endParaRPr lang="en-US"/>
        </a:p>
      </dgm:t>
    </dgm:pt>
    <dgm:pt modelId="{32604670-2594-0B4A-B586-49C65845D9D3}" type="sibTrans" cxnId="{7E07803E-441E-4A4E-9DCC-FE3983DD0AE4}">
      <dgm:prSet/>
      <dgm:spPr/>
      <dgm:t>
        <a:bodyPr/>
        <a:lstStyle/>
        <a:p>
          <a:endParaRPr lang="en-US"/>
        </a:p>
      </dgm:t>
    </dgm:pt>
    <dgm:pt modelId="{3C66E8EC-F60B-6640-A362-E977A245D70B}" type="pres">
      <dgm:prSet presAssocID="{39D67587-1F8A-FD41-8DF9-8090F160ECE4}" presName="composite" presStyleCnt="0">
        <dgm:presLayoutVars>
          <dgm:chMax val="1"/>
          <dgm:dir/>
          <dgm:resizeHandles val="exact"/>
        </dgm:presLayoutVars>
      </dgm:prSet>
      <dgm:spPr/>
    </dgm:pt>
    <dgm:pt modelId="{93EC179A-96DB-E34E-962F-85B711401DD0}" type="pres">
      <dgm:prSet presAssocID="{39D67587-1F8A-FD41-8DF9-8090F160ECE4}" presName="radial" presStyleCnt="0">
        <dgm:presLayoutVars>
          <dgm:animLvl val="ctr"/>
        </dgm:presLayoutVars>
      </dgm:prSet>
      <dgm:spPr/>
    </dgm:pt>
    <dgm:pt modelId="{AC08822C-81A4-534E-99B6-08D6B6B10A08}" type="pres">
      <dgm:prSet presAssocID="{C0A4CA02-40AB-4645-9095-94CF244745D5}" presName="centerShape" presStyleLbl="vennNode1" presStyleIdx="0" presStyleCnt="7"/>
      <dgm:spPr/>
    </dgm:pt>
    <dgm:pt modelId="{2E19FF07-D194-3846-ABBD-8AD913D9D2EC}" type="pres">
      <dgm:prSet presAssocID="{7F3F32AB-412A-4342-9ADB-BADE084FE4EA}" presName="node" presStyleLbl="vennNode1" presStyleIdx="1" presStyleCnt="7">
        <dgm:presLayoutVars>
          <dgm:bulletEnabled val="1"/>
        </dgm:presLayoutVars>
      </dgm:prSet>
      <dgm:spPr/>
    </dgm:pt>
    <dgm:pt modelId="{F55AA160-251C-BB49-AE26-447DE790E76E}" type="pres">
      <dgm:prSet presAssocID="{FAB509C7-EC66-BD45-85F3-5ABD891BDCC9}" presName="node" presStyleLbl="vennNode1" presStyleIdx="2" presStyleCnt="7">
        <dgm:presLayoutVars>
          <dgm:bulletEnabled val="1"/>
        </dgm:presLayoutVars>
      </dgm:prSet>
      <dgm:spPr/>
    </dgm:pt>
    <dgm:pt modelId="{B4711EA0-EA2F-EE4D-A05E-9ADB77B4616F}" type="pres">
      <dgm:prSet presAssocID="{DB8EB255-00AE-B243-81CB-1698A382CB25}" presName="node" presStyleLbl="vennNode1" presStyleIdx="3" presStyleCnt="7">
        <dgm:presLayoutVars>
          <dgm:bulletEnabled val="1"/>
        </dgm:presLayoutVars>
      </dgm:prSet>
      <dgm:spPr/>
    </dgm:pt>
    <dgm:pt modelId="{7C5EE34B-C600-104E-9BAB-709CB01948B7}" type="pres">
      <dgm:prSet presAssocID="{D5250500-D675-EF4F-8905-47A70AFE21A1}" presName="node" presStyleLbl="vennNode1" presStyleIdx="4" presStyleCnt="7">
        <dgm:presLayoutVars>
          <dgm:bulletEnabled val="1"/>
        </dgm:presLayoutVars>
      </dgm:prSet>
      <dgm:spPr/>
    </dgm:pt>
    <dgm:pt modelId="{9F08A00E-8A06-FB49-8D10-214FF7CB7D58}" type="pres">
      <dgm:prSet presAssocID="{1715F01E-8C94-AD47-9141-95229C2590F0}" presName="node" presStyleLbl="vennNode1" presStyleIdx="5" presStyleCnt="7">
        <dgm:presLayoutVars>
          <dgm:bulletEnabled val="1"/>
        </dgm:presLayoutVars>
      </dgm:prSet>
      <dgm:spPr/>
    </dgm:pt>
    <dgm:pt modelId="{4B4FCC4D-81FD-214E-8CB7-6FB9B6F19963}" type="pres">
      <dgm:prSet presAssocID="{A954BF15-03CC-D34C-BA29-418B9FA19D65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A9707E00-D278-D047-97DE-BF3A6934D911}" srcId="{C0A4CA02-40AB-4645-9095-94CF244745D5}" destId="{A954BF15-03CC-D34C-BA29-418B9FA19D65}" srcOrd="5" destOrd="0" parTransId="{1F3B703F-4F52-6E42-8A6E-E19E6989DFF2}" sibTransId="{11EBF80B-12DA-E64A-BCB3-40F1DD99856D}"/>
    <dgm:cxn modelId="{153E3B13-E1C4-3746-8E29-BEDE204A54DD}" type="presOf" srcId="{A954BF15-03CC-D34C-BA29-418B9FA19D65}" destId="{4B4FCC4D-81FD-214E-8CB7-6FB9B6F19963}" srcOrd="0" destOrd="0" presId="urn:microsoft.com/office/officeart/2005/8/layout/radial3"/>
    <dgm:cxn modelId="{B264BD17-8F3F-704E-8742-C1B88BA410CA}" srcId="{C0A4CA02-40AB-4645-9095-94CF244745D5}" destId="{FAB509C7-EC66-BD45-85F3-5ABD891BDCC9}" srcOrd="1" destOrd="0" parTransId="{1885004C-3076-3542-8219-587BD18A38FC}" sibTransId="{87BE9AB2-B9A3-1D49-8ED6-922BB99D6FA6}"/>
    <dgm:cxn modelId="{5B2F872B-F705-9241-B5B8-10FADA6C1FD2}" type="presOf" srcId="{D5250500-D675-EF4F-8905-47A70AFE21A1}" destId="{7C5EE34B-C600-104E-9BAB-709CB01948B7}" srcOrd="0" destOrd="0" presId="urn:microsoft.com/office/officeart/2005/8/layout/radial3"/>
    <dgm:cxn modelId="{B2637A33-597F-6443-8E04-792F1BD1C1AA}" type="presOf" srcId="{39D67587-1F8A-FD41-8DF9-8090F160ECE4}" destId="{3C66E8EC-F60B-6640-A362-E977A245D70B}" srcOrd="0" destOrd="0" presId="urn:microsoft.com/office/officeart/2005/8/layout/radial3"/>
    <dgm:cxn modelId="{A3C42235-AFEF-A24D-9D64-3542C86DB90C}" type="presOf" srcId="{7F3F32AB-412A-4342-9ADB-BADE084FE4EA}" destId="{2E19FF07-D194-3846-ABBD-8AD913D9D2EC}" srcOrd="0" destOrd="0" presId="urn:microsoft.com/office/officeart/2005/8/layout/radial3"/>
    <dgm:cxn modelId="{90B3FA3C-ED11-ED46-8A9A-DD66C46969CB}" srcId="{C0A4CA02-40AB-4645-9095-94CF244745D5}" destId="{7F3F32AB-412A-4342-9ADB-BADE084FE4EA}" srcOrd="0" destOrd="0" parTransId="{333A54C9-EBD2-2F43-9AFD-589DAB4EF0A7}" sibTransId="{8C3D9A88-D214-9A41-A70C-F541E3D3F873}"/>
    <dgm:cxn modelId="{7E07803E-441E-4A4E-9DCC-FE3983DD0AE4}" srcId="{C0A4CA02-40AB-4645-9095-94CF244745D5}" destId="{1715F01E-8C94-AD47-9141-95229C2590F0}" srcOrd="4" destOrd="0" parTransId="{808FC2D5-1B25-7843-9B77-514245E1DAFA}" sibTransId="{32604670-2594-0B4A-B586-49C65845D9D3}"/>
    <dgm:cxn modelId="{3893AE42-F225-4B40-8EC4-0A0874A87967}" srcId="{C0A4CA02-40AB-4645-9095-94CF244745D5}" destId="{D5250500-D675-EF4F-8905-47A70AFE21A1}" srcOrd="3" destOrd="0" parTransId="{FDA592B3-F35A-E147-99BA-7AB2351AD7E1}" sibTransId="{67319D95-E5C5-5745-A904-48F69B0C4365}"/>
    <dgm:cxn modelId="{4F831E6F-BAB2-0541-8018-75DE8A76D609}" srcId="{39D67587-1F8A-FD41-8DF9-8090F160ECE4}" destId="{C0A4CA02-40AB-4645-9095-94CF244745D5}" srcOrd="0" destOrd="0" parTransId="{CAC3897B-096D-FB42-8EC2-40E4B73B3E64}" sibTransId="{9F291ADE-4F84-AF47-B3E5-E888BBF92DAB}"/>
    <dgm:cxn modelId="{C4624874-0E6F-6546-A36F-FC96A3B9DFB7}" srcId="{C0A4CA02-40AB-4645-9095-94CF244745D5}" destId="{DB8EB255-00AE-B243-81CB-1698A382CB25}" srcOrd="2" destOrd="0" parTransId="{503E9865-0D66-614A-ABA0-6745068F6939}" sibTransId="{AE2ECDB8-CEAC-4945-88A8-CE8C4FF63100}"/>
    <dgm:cxn modelId="{9F1A9999-D70E-3448-8AB1-65DD8E8EDF56}" type="presOf" srcId="{1715F01E-8C94-AD47-9141-95229C2590F0}" destId="{9F08A00E-8A06-FB49-8D10-214FF7CB7D58}" srcOrd="0" destOrd="0" presId="urn:microsoft.com/office/officeart/2005/8/layout/radial3"/>
    <dgm:cxn modelId="{CAFB8DA5-CCA3-214E-969A-44EF87793287}" type="presOf" srcId="{C0A4CA02-40AB-4645-9095-94CF244745D5}" destId="{AC08822C-81A4-534E-99B6-08D6B6B10A08}" srcOrd="0" destOrd="0" presId="urn:microsoft.com/office/officeart/2005/8/layout/radial3"/>
    <dgm:cxn modelId="{791C6BEC-0C0F-CD41-A434-2DF1C7351560}" type="presOf" srcId="{DB8EB255-00AE-B243-81CB-1698A382CB25}" destId="{B4711EA0-EA2F-EE4D-A05E-9ADB77B4616F}" srcOrd="0" destOrd="0" presId="urn:microsoft.com/office/officeart/2005/8/layout/radial3"/>
    <dgm:cxn modelId="{358DF4F2-2044-8A49-8B76-8C775B5FA42E}" type="presOf" srcId="{FAB509C7-EC66-BD45-85F3-5ABD891BDCC9}" destId="{F55AA160-251C-BB49-AE26-447DE790E76E}" srcOrd="0" destOrd="0" presId="urn:microsoft.com/office/officeart/2005/8/layout/radial3"/>
    <dgm:cxn modelId="{F7BF8183-536D-2542-9916-93A9B77431EF}" type="presParOf" srcId="{3C66E8EC-F60B-6640-A362-E977A245D70B}" destId="{93EC179A-96DB-E34E-962F-85B711401DD0}" srcOrd="0" destOrd="0" presId="urn:microsoft.com/office/officeart/2005/8/layout/radial3"/>
    <dgm:cxn modelId="{E7B44A25-4310-1947-A5F4-199988568866}" type="presParOf" srcId="{93EC179A-96DB-E34E-962F-85B711401DD0}" destId="{AC08822C-81A4-534E-99B6-08D6B6B10A08}" srcOrd="0" destOrd="0" presId="urn:microsoft.com/office/officeart/2005/8/layout/radial3"/>
    <dgm:cxn modelId="{7E6C33A0-2364-2B49-A64B-25607CFBC7AE}" type="presParOf" srcId="{93EC179A-96DB-E34E-962F-85B711401DD0}" destId="{2E19FF07-D194-3846-ABBD-8AD913D9D2EC}" srcOrd="1" destOrd="0" presId="urn:microsoft.com/office/officeart/2005/8/layout/radial3"/>
    <dgm:cxn modelId="{12D74D7E-ED9A-5B44-ACBC-06A3EC56FF30}" type="presParOf" srcId="{93EC179A-96DB-E34E-962F-85B711401DD0}" destId="{F55AA160-251C-BB49-AE26-447DE790E76E}" srcOrd="2" destOrd="0" presId="urn:microsoft.com/office/officeart/2005/8/layout/radial3"/>
    <dgm:cxn modelId="{22543BF9-0EAC-6C43-9C36-24CEEBE064A5}" type="presParOf" srcId="{93EC179A-96DB-E34E-962F-85B711401DD0}" destId="{B4711EA0-EA2F-EE4D-A05E-9ADB77B4616F}" srcOrd="3" destOrd="0" presId="urn:microsoft.com/office/officeart/2005/8/layout/radial3"/>
    <dgm:cxn modelId="{FA80955C-53D0-6A42-9F40-89AF44CE5B49}" type="presParOf" srcId="{93EC179A-96DB-E34E-962F-85B711401DD0}" destId="{7C5EE34B-C600-104E-9BAB-709CB01948B7}" srcOrd="4" destOrd="0" presId="urn:microsoft.com/office/officeart/2005/8/layout/radial3"/>
    <dgm:cxn modelId="{1792A325-5214-D94F-88D5-01DC4EA64079}" type="presParOf" srcId="{93EC179A-96DB-E34E-962F-85B711401DD0}" destId="{9F08A00E-8A06-FB49-8D10-214FF7CB7D58}" srcOrd="5" destOrd="0" presId="urn:microsoft.com/office/officeart/2005/8/layout/radial3"/>
    <dgm:cxn modelId="{177275CB-38A7-974E-A858-A5F3C0085A32}" type="presParOf" srcId="{93EC179A-96DB-E34E-962F-85B711401DD0}" destId="{4B4FCC4D-81FD-214E-8CB7-6FB9B6F19963}" srcOrd="6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C2BCBC-EBF1-CB4D-A571-E32F336DC823}" type="doc">
      <dgm:prSet loTypeId="urn:microsoft.com/office/officeart/2009/layout/CirclePicture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995427-13DC-5644-81A0-4D9D6C63A231}">
      <dgm:prSet phldrT="[Text]"/>
      <dgm:spPr/>
      <dgm:t>
        <a:bodyPr/>
        <a:lstStyle/>
        <a:p>
          <a:r>
            <a:rPr lang="en-US" b="1" dirty="0"/>
            <a:t>Catherine </a:t>
          </a:r>
          <a:r>
            <a:rPr lang="en-US" b="1" dirty="0" err="1"/>
            <a:t>Juillard</a:t>
          </a:r>
          <a:r>
            <a:rPr lang="en-US" b="1" dirty="0"/>
            <a:t>, MD MPH</a:t>
          </a:r>
        </a:p>
      </dgm:t>
    </dgm:pt>
    <dgm:pt modelId="{D9654293-D959-ED42-B9DC-69857FEC27F2}" type="parTrans" cxnId="{A06B8199-22DF-DB43-97D3-9314DD71FB7D}">
      <dgm:prSet/>
      <dgm:spPr/>
      <dgm:t>
        <a:bodyPr/>
        <a:lstStyle/>
        <a:p>
          <a:endParaRPr lang="en-US"/>
        </a:p>
      </dgm:t>
    </dgm:pt>
    <dgm:pt modelId="{A47208BF-3F86-5942-9AB5-3D0149CCBED9}" type="sibTrans" cxnId="{A06B8199-22DF-DB43-97D3-9314DD71FB7D}">
      <dgm:prSet/>
      <dgm:spPr/>
      <dgm:t>
        <a:bodyPr/>
        <a:lstStyle/>
        <a:p>
          <a:endParaRPr lang="en-US"/>
        </a:p>
      </dgm:t>
    </dgm:pt>
    <dgm:pt modelId="{C89C194B-1F55-2F4B-89C5-B2168D784A1A}">
      <dgm:prSet phldrT="[Text]"/>
      <dgm:spPr/>
      <dgm:t>
        <a:bodyPr/>
        <a:lstStyle/>
        <a:p>
          <a:r>
            <a:rPr lang="en-US" b="1" dirty="0"/>
            <a:t>Alain </a:t>
          </a:r>
          <a:r>
            <a:rPr lang="en-US" b="1" dirty="0" err="1"/>
            <a:t>Chichom</a:t>
          </a:r>
          <a:r>
            <a:rPr lang="en-US" b="1" dirty="0"/>
            <a:t>, MD</a:t>
          </a:r>
        </a:p>
      </dgm:t>
    </dgm:pt>
    <dgm:pt modelId="{84107A4E-D98E-CF49-AD3C-B4E0799F255B}" type="parTrans" cxnId="{82D71455-FBFD-3845-9ABE-F3334F9C0649}">
      <dgm:prSet/>
      <dgm:spPr/>
      <dgm:t>
        <a:bodyPr/>
        <a:lstStyle/>
        <a:p>
          <a:endParaRPr lang="en-US"/>
        </a:p>
      </dgm:t>
    </dgm:pt>
    <dgm:pt modelId="{4B74F155-0E42-4D47-A134-05BEB8FA5BA0}" type="sibTrans" cxnId="{82D71455-FBFD-3845-9ABE-F3334F9C0649}">
      <dgm:prSet/>
      <dgm:spPr/>
      <dgm:t>
        <a:bodyPr/>
        <a:lstStyle/>
        <a:p>
          <a:endParaRPr lang="en-US"/>
        </a:p>
      </dgm:t>
    </dgm:pt>
    <dgm:pt modelId="{84314116-C4DC-D74B-BFDA-84373EC4C546}">
      <dgm:prSet phldrT="[Text]"/>
      <dgm:spPr/>
      <dgm:t>
        <a:bodyPr/>
        <a:lstStyle/>
        <a:p>
          <a:r>
            <a:rPr lang="en-US" b="1" dirty="0"/>
            <a:t>Melissa Carvalho, MPH</a:t>
          </a:r>
        </a:p>
      </dgm:t>
    </dgm:pt>
    <dgm:pt modelId="{D8E5BCD9-1CFE-D740-BCDF-A93DE3463AC6}" type="parTrans" cxnId="{9D87BCEE-4B72-3348-BE6F-BBA7B9D93994}">
      <dgm:prSet/>
      <dgm:spPr/>
      <dgm:t>
        <a:bodyPr/>
        <a:lstStyle/>
        <a:p>
          <a:endParaRPr lang="en-US"/>
        </a:p>
      </dgm:t>
    </dgm:pt>
    <dgm:pt modelId="{28366675-3B51-B54B-A74B-9D78CCFD364A}" type="sibTrans" cxnId="{9D87BCEE-4B72-3348-BE6F-BBA7B9D93994}">
      <dgm:prSet/>
      <dgm:spPr/>
      <dgm:t>
        <a:bodyPr/>
        <a:lstStyle/>
        <a:p>
          <a:endParaRPr lang="en-US"/>
        </a:p>
      </dgm:t>
    </dgm:pt>
    <dgm:pt modelId="{040482A9-DC70-BB4A-8A78-CD666ADFB249}">
      <dgm:prSet phldrT="[Text]"/>
      <dgm:spPr/>
      <dgm:t>
        <a:bodyPr/>
        <a:lstStyle/>
        <a:p>
          <a:r>
            <a:rPr lang="en-US" b="1" dirty="0" err="1"/>
            <a:t>Rasheedat</a:t>
          </a:r>
          <a:r>
            <a:rPr lang="en-US" b="1" dirty="0"/>
            <a:t> </a:t>
          </a:r>
          <a:r>
            <a:rPr lang="en-US" b="1" dirty="0" err="1"/>
            <a:t>Oke</a:t>
          </a:r>
          <a:r>
            <a:rPr lang="en-US" b="1" dirty="0"/>
            <a:t>, MBBS MPH</a:t>
          </a:r>
        </a:p>
      </dgm:t>
    </dgm:pt>
    <dgm:pt modelId="{A7C5B75F-EE89-B944-A69B-4A59387B02EA}" type="parTrans" cxnId="{BB13EA47-4057-384D-9FB8-45CF905ADD16}">
      <dgm:prSet/>
      <dgm:spPr/>
      <dgm:t>
        <a:bodyPr/>
        <a:lstStyle/>
        <a:p>
          <a:endParaRPr lang="en-US"/>
        </a:p>
      </dgm:t>
    </dgm:pt>
    <dgm:pt modelId="{E819DB35-8B6A-AD4D-AB26-3D0BC5B70C90}" type="sibTrans" cxnId="{BB13EA47-4057-384D-9FB8-45CF905ADD16}">
      <dgm:prSet/>
      <dgm:spPr/>
      <dgm:t>
        <a:bodyPr/>
        <a:lstStyle/>
        <a:p>
          <a:endParaRPr lang="en-US"/>
        </a:p>
      </dgm:t>
    </dgm:pt>
    <dgm:pt modelId="{6DF6A499-A6B2-9443-B29D-380F4416DB71}">
      <dgm:prSet phldrT="[Text]"/>
      <dgm:spPr/>
      <dgm:t>
        <a:bodyPr/>
        <a:lstStyle/>
        <a:p>
          <a:r>
            <a:rPr lang="en-US" b="1" dirty="0" err="1"/>
            <a:t>Lidwine</a:t>
          </a:r>
          <a:r>
            <a:rPr lang="en-US" b="1" dirty="0"/>
            <a:t> </a:t>
          </a:r>
        </a:p>
        <a:p>
          <a:r>
            <a:rPr lang="en-US" b="1" dirty="0" err="1"/>
            <a:t>Nsuh</a:t>
          </a:r>
          <a:r>
            <a:rPr lang="en-US" b="1" dirty="0"/>
            <a:t>, BSc</a:t>
          </a:r>
        </a:p>
      </dgm:t>
    </dgm:pt>
    <dgm:pt modelId="{B358220A-2AFE-3C40-9D68-BEA7BD2E6B24}" type="parTrans" cxnId="{F4A13B7B-BCB5-2148-A8CC-71C60473BA69}">
      <dgm:prSet/>
      <dgm:spPr/>
      <dgm:t>
        <a:bodyPr/>
        <a:lstStyle/>
        <a:p>
          <a:endParaRPr lang="en-US"/>
        </a:p>
      </dgm:t>
    </dgm:pt>
    <dgm:pt modelId="{13116BAC-EE6E-144F-97CE-4357D927FB8B}" type="sibTrans" cxnId="{F4A13B7B-BCB5-2148-A8CC-71C60473BA69}">
      <dgm:prSet/>
      <dgm:spPr/>
      <dgm:t>
        <a:bodyPr/>
        <a:lstStyle/>
        <a:p>
          <a:endParaRPr lang="en-US"/>
        </a:p>
      </dgm:t>
    </dgm:pt>
    <dgm:pt modelId="{86A8D514-BDE1-2F4C-B5E0-5B26F1822E85}">
      <dgm:prSet phldrT="[Text]"/>
      <dgm:spPr/>
      <dgm:t>
        <a:bodyPr/>
        <a:lstStyle/>
        <a:p>
          <a:r>
            <a:rPr lang="en-US" b="1" dirty="0"/>
            <a:t>Dr. George </a:t>
          </a:r>
          <a:r>
            <a:rPr lang="en-US" b="1" dirty="0" err="1"/>
            <a:t>Etoundi</a:t>
          </a:r>
          <a:r>
            <a:rPr lang="en-US" b="1" dirty="0"/>
            <a:t>, MD</a:t>
          </a:r>
        </a:p>
      </dgm:t>
    </dgm:pt>
    <dgm:pt modelId="{FE410F58-0EFD-7042-A1EA-25CE62884111}" type="parTrans" cxnId="{85EB856F-F01A-154F-B202-7007963B882B}">
      <dgm:prSet/>
      <dgm:spPr/>
      <dgm:t>
        <a:bodyPr/>
        <a:lstStyle/>
        <a:p>
          <a:endParaRPr lang="en-US"/>
        </a:p>
      </dgm:t>
    </dgm:pt>
    <dgm:pt modelId="{249E4CD2-9091-2F49-8283-F4471047E05E}" type="sibTrans" cxnId="{85EB856F-F01A-154F-B202-7007963B882B}">
      <dgm:prSet/>
      <dgm:spPr/>
      <dgm:t>
        <a:bodyPr/>
        <a:lstStyle/>
        <a:p>
          <a:endParaRPr lang="en-US"/>
        </a:p>
      </dgm:t>
    </dgm:pt>
    <dgm:pt modelId="{63013F53-9F54-1E44-A650-4324D600EE86}">
      <dgm:prSet phldrT="[Text]"/>
      <dgm:spPr/>
      <dgm:t>
        <a:bodyPr/>
        <a:lstStyle/>
        <a:p>
          <a:r>
            <a:rPr lang="en-US" b="1" dirty="0" err="1"/>
            <a:t>Agbor</a:t>
          </a:r>
          <a:r>
            <a:rPr lang="en-US" b="1" dirty="0"/>
            <a:t> </a:t>
          </a:r>
          <a:r>
            <a:rPr lang="en-US" b="1" dirty="0" err="1"/>
            <a:t>M</a:t>
          </a:r>
          <a:r>
            <a:rPr lang="en-US" b="1" i="0" dirty="0" err="1"/>
            <a:t>biarikai</a:t>
          </a:r>
          <a:r>
            <a:rPr lang="en-US" b="1" i="0" dirty="0"/>
            <a:t> MSc</a:t>
          </a:r>
          <a:endParaRPr lang="en-US" b="1" dirty="0"/>
        </a:p>
      </dgm:t>
    </dgm:pt>
    <dgm:pt modelId="{AFBE3172-19E1-AD4A-BF87-051FB87DEB53}" type="parTrans" cxnId="{E75EF8A1-933B-7B46-89BC-91D09F7705D8}">
      <dgm:prSet/>
      <dgm:spPr/>
      <dgm:t>
        <a:bodyPr/>
        <a:lstStyle/>
        <a:p>
          <a:endParaRPr lang="en-US"/>
        </a:p>
      </dgm:t>
    </dgm:pt>
    <dgm:pt modelId="{8D004769-B1C1-0643-AA17-8255A47981EA}" type="sibTrans" cxnId="{E75EF8A1-933B-7B46-89BC-91D09F7705D8}">
      <dgm:prSet/>
      <dgm:spPr/>
      <dgm:t>
        <a:bodyPr/>
        <a:lstStyle/>
        <a:p>
          <a:endParaRPr lang="en-US"/>
        </a:p>
      </dgm:t>
    </dgm:pt>
    <dgm:pt modelId="{AB861B8A-6131-044E-BDFA-868B988B7CD2}">
      <dgm:prSet phldrT="[Text]"/>
      <dgm:spPr/>
      <dgm:t>
        <a:bodyPr/>
        <a:lstStyle/>
        <a:p>
          <a:r>
            <a:rPr lang="en-US" b="1" dirty="0"/>
            <a:t>Fanny </a:t>
          </a:r>
          <a:r>
            <a:rPr lang="en-US" b="1" dirty="0" err="1"/>
            <a:t>Dissak</a:t>
          </a:r>
          <a:r>
            <a:rPr lang="en-US" b="1" dirty="0"/>
            <a:t> </a:t>
          </a:r>
          <a:r>
            <a:rPr lang="en-US" b="1" dirty="0" err="1"/>
            <a:t>Delon</a:t>
          </a:r>
          <a:r>
            <a:rPr lang="en-US" b="1" dirty="0"/>
            <a:t>, MD PhD</a:t>
          </a:r>
        </a:p>
      </dgm:t>
    </dgm:pt>
    <dgm:pt modelId="{9DE0AC3A-C9C2-8542-BCCB-CB8BA98FE9B7}" type="parTrans" cxnId="{E06118D2-DA32-5E4C-AFB3-6330042C9B25}">
      <dgm:prSet/>
      <dgm:spPr/>
      <dgm:t>
        <a:bodyPr/>
        <a:lstStyle/>
        <a:p>
          <a:endParaRPr lang="en-US"/>
        </a:p>
      </dgm:t>
    </dgm:pt>
    <dgm:pt modelId="{731E4FB1-80F5-0C49-AEFC-3A170227EE58}" type="sibTrans" cxnId="{E06118D2-DA32-5E4C-AFB3-6330042C9B25}">
      <dgm:prSet/>
      <dgm:spPr/>
      <dgm:t>
        <a:bodyPr/>
        <a:lstStyle/>
        <a:p>
          <a:endParaRPr lang="en-US"/>
        </a:p>
      </dgm:t>
    </dgm:pt>
    <dgm:pt modelId="{3118AAED-8FD9-274F-84C6-319185667269}" type="pres">
      <dgm:prSet presAssocID="{91C2BCBC-EBF1-CB4D-A571-E32F336DC8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A6A924A-8563-514F-9032-63FE6DF82688}" type="pres">
      <dgm:prSet presAssocID="{86A8D514-BDE1-2F4C-B5E0-5B26F1822E85}" presName="hierRoot1" presStyleCnt="0"/>
      <dgm:spPr/>
    </dgm:pt>
    <dgm:pt modelId="{5B38B657-7975-1F4C-8B40-87903BD67D2A}" type="pres">
      <dgm:prSet presAssocID="{86A8D514-BDE1-2F4C-B5E0-5B26F1822E85}" presName="composite" presStyleCnt="0"/>
      <dgm:spPr/>
    </dgm:pt>
    <dgm:pt modelId="{070AD2C7-1A7D-B24E-B220-C14CCD149249}" type="pres">
      <dgm:prSet presAssocID="{86A8D514-BDE1-2F4C-B5E0-5B26F1822E85}" presName="image" presStyleLbl="node0" presStyleIdx="0" presStyleCnt="3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415EFF-FF11-FD47-AFEE-C67D4EB51DF9}" type="pres">
      <dgm:prSet presAssocID="{86A8D514-BDE1-2F4C-B5E0-5B26F1822E85}" presName="text" presStyleLbl="revTx" presStyleIdx="0" presStyleCnt="8">
        <dgm:presLayoutVars>
          <dgm:chPref val="3"/>
        </dgm:presLayoutVars>
      </dgm:prSet>
      <dgm:spPr/>
    </dgm:pt>
    <dgm:pt modelId="{F3021DF8-C37B-9146-8154-3520D4FA2D94}" type="pres">
      <dgm:prSet presAssocID="{86A8D514-BDE1-2F4C-B5E0-5B26F1822E85}" presName="hierChild2" presStyleCnt="0"/>
      <dgm:spPr/>
    </dgm:pt>
    <dgm:pt modelId="{C431E0FF-1C80-AA4C-8559-ECFE2238694D}" type="pres">
      <dgm:prSet presAssocID="{9DE0AC3A-C9C2-8542-BCCB-CB8BA98FE9B7}" presName="Name10" presStyleLbl="parChTrans1D2" presStyleIdx="0" presStyleCnt="5"/>
      <dgm:spPr/>
    </dgm:pt>
    <dgm:pt modelId="{8780AAB4-43C4-5745-B5F6-39CEC29B2D92}" type="pres">
      <dgm:prSet presAssocID="{AB861B8A-6131-044E-BDFA-868B988B7CD2}" presName="hierRoot2" presStyleCnt="0"/>
      <dgm:spPr/>
    </dgm:pt>
    <dgm:pt modelId="{D2E83113-6DB3-A640-B365-32EB285089B9}" type="pres">
      <dgm:prSet presAssocID="{AB861B8A-6131-044E-BDFA-868B988B7CD2}" presName="composite2" presStyleCnt="0"/>
      <dgm:spPr/>
    </dgm:pt>
    <dgm:pt modelId="{D9AFF678-FD85-CD44-8AC7-1DF3C549B115}" type="pres">
      <dgm:prSet presAssocID="{AB861B8A-6131-044E-BDFA-868B988B7CD2}" presName="image2" presStyleLbl="node2" presStyleIdx="0" presStyleCnt="5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16523A4-7FBF-F842-BF72-8C826DB9E1D1}" type="pres">
      <dgm:prSet presAssocID="{AB861B8A-6131-044E-BDFA-868B988B7CD2}" presName="text2" presStyleLbl="revTx" presStyleIdx="1" presStyleCnt="8">
        <dgm:presLayoutVars>
          <dgm:chPref val="3"/>
        </dgm:presLayoutVars>
      </dgm:prSet>
      <dgm:spPr/>
    </dgm:pt>
    <dgm:pt modelId="{51607838-F4F4-014A-8389-32DDF4651860}" type="pres">
      <dgm:prSet presAssocID="{AB861B8A-6131-044E-BDFA-868B988B7CD2}" presName="hierChild3" presStyleCnt="0"/>
      <dgm:spPr/>
    </dgm:pt>
    <dgm:pt modelId="{3B359D26-2AF6-B843-A938-1F79898A8769}" type="pres">
      <dgm:prSet presAssocID="{8B995427-13DC-5644-81A0-4D9D6C63A231}" presName="hierRoot1" presStyleCnt="0"/>
      <dgm:spPr/>
    </dgm:pt>
    <dgm:pt modelId="{2599B25F-6330-D741-B191-380AF1AB0017}" type="pres">
      <dgm:prSet presAssocID="{8B995427-13DC-5644-81A0-4D9D6C63A231}" presName="composite" presStyleCnt="0"/>
      <dgm:spPr/>
    </dgm:pt>
    <dgm:pt modelId="{A543F605-50D3-7B4E-ABE5-062EEE497A01}" type="pres">
      <dgm:prSet presAssocID="{8B995427-13DC-5644-81A0-4D9D6C63A231}" presName="image" presStyleLbl="node0" presStyleIdx="1" presStyleCnt="3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B37658B-07A6-EE47-A4D4-9B96AD571F84}" type="pres">
      <dgm:prSet presAssocID="{8B995427-13DC-5644-81A0-4D9D6C63A231}" presName="text" presStyleLbl="revTx" presStyleIdx="2" presStyleCnt="8">
        <dgm:presLayoutVars>
          <dgm:chPref val="3"/>
        </dgm:presLayoutVars>
      </dgm:prSet>
      <dgm:spPr/>
    </dgm:pt>
    <dgm:pt modelId="{60196469-BFE1-B244-9FB2-F03F8B4FE983}" type="pres">
      <dgm:prSet presAssocID="{8B995427-13DC-5644-81A0-4D9D6C63A231}" presName="hierChild2" presStyleCnt="0"/>
      <dgm:spPr/>
    </dgm:pt>
    <dgm:pt modelId="{8ECA70D1-15DB-3846-BCE2-7040045AE673}" type="pres">
      <dgm:prSet presAssocID="{D8E5BCD9-1CFE-D740-BCDF-A93DE3463AC6}" presName="Name10" presStyleLbl="parChTrans1D2" presStyleIdx="1" presStyleCnt="5"/>
      <dgm:spPr/>
    </dgm:pt>
    <dgm:pt modelId="{D51E985C-7348-3142-8DC3-6D4277960511}" type="pres">
      <dgm:prSet presAssocID="{84314116-C4DC-D74B-BFDA-84373EC4C546}" presName="hierRoot2" presStyleCnt="0"/>
      <dgm:spPr/>
    </dgm:pt>
    <dgm:pt modelId="{51275090-8900-9842-9466-32EAED69EC0B}" type="pres">
      <dgm:prSet presAssocID="{84314116-C4DC-D74B-BFDA-84373EC4C546}" presName="composite2" presStyleCnt="0"/>
      <dgm:spPr/>
    </dgm:pt>
    <dgm:pt modelId="{AF90C7E5-B297-1C42-8E9D-5580E5C401E7}" type="pres">
      <dgm:prSet presAssocID="{84314116-C4DC-D74B-BFDA-84373EC4C546}" presName="image2" presStyleLbl="node2" presStyleIdx="1" presStyleCnt="5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CD381B-B2A4-B844-B31E-592FB2E62DED}" type="pres">
      <dgm:prSet presAssocID="{84314116-C4DC-D74B-BFDA-84373EC4C546}" presName="text2" presStyleLbl="revTx" presStyleIdx="3" presStyleCnt="8">
        <dgm:presLayoutVars>
          <dgm:chPref val="3"/>
        </dgm:presLayoutVars>
      </dgm:prSet>
      <dgm:spPr/>
    </dgm:pt>
    <dgm:pt modelId="{B044F801-9B31-BD49-981E-1B93ED4E790E}" type="pres">
      <dgm:prSet presAssocID="{84314116-C4DC-D74B-BFDA-84373EC4C546}" presName="hierChild3" presStyleCnt="0"/>
      <dgm:spPr/>
    </dgm:pt>
    <dgm:pt modelId="{87787989-FEBD-254A-B6E9-7CF391583FF2}" type="pres">
      <dgm:prSet presAssocID="{A7C5B75F-EE89-B944-A69B-4A59387B02EA}" presName="Name10" presStyleLbl="parChTrans1D2" presStyleIdx="2" presStyleCnt="5"/>
      <dgm:spPr/>
    </dgm:pt>
    <dgm:pt modelId="{77A5C9E9-D5B7-B94D-83C4-2A417A8A0283}" type="pres">
      <dgm:prSet presAssocID="{040482A9-DC70-BB4A-8A78-CD666ADFB249}" presName="hierRoot2" presStyleCnt="0"/>
      <dgm:spPr/>
    </dgm:pt>
    <dgm:pt modelId="{38B003ED-7A36-F746-93F7-82C1F2881671}" type="pres">
      <dgm:prSet presAssocID="{040482A9-DC70-BB4A-8A78-CD666ADFB249}" presName="composite2" presStyleCnt="0"/>
      <dgm:spPr/>
    </dgm:pt>
    <dgm:pt modelId="{CD00D5E7-1A07-6A46-BDDD-0726DAEB9FC6}" type="pres">
      <dgm:prSet presAssocID="{040482A9-DC70-BB4A-8A78-CD666ADFB249}" presName="image2" presStyleLbl="node2" presStyleIdx="2" presStyleCnt="5"/>
      <dgm:spPr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7032811-9F72-F64C-BEAE-605290259638}" type="pres">
      <dgm:prSet presAssocID="{040482A9-DC70-BB4A-8A78-CD666ADFB249}" presName="text2" presStyleLbl="revTx" presStyleIdx="4" presStyleCnt="8">
        <dgm:presLayoutVars>
          <dgm:chPref val="3"/>
        </dgm:presLayoutVars>
      </dgm:prSet>
      <dgm:spPr/>
    </dgm:pt>
    <dgm:pt modelId="{B62ABFB5-7D61-E54A-8EF9-24C67DBF2397}" type="pres">
      <dgm:prSet presAssocID="{040482A9-DC70-BB4A-8A78-CD666ADFB249}" presName="hierChild3" presStyleCnt="0"/>
      <dgm:spPr/>
    </dgm:pt>
    <dgm:pt modelId="{50F35381-27FF-6941-A2AE-E0F8EF5729AA}" type="pres">
      <dgm:prSet presAssocID="{C89C194B-1F55-2F4B-89C5-B2168D784A1A}" presName="hierRoot1" presStyleCnt="0"/>
      <dgm:spPr/>
    </dgm:pt>
    <dgm:pt modelId="{C304EF54-CC42-E14E-9B06-002CAF39CFDC}" type="pres">
      <dgm:prSet presAssocID="{C89C194B-1F55-2F4B-89C5-B2168D784A1A}" presName="composite" presStyleCnt="0"/>
      <dgm:spPr/>
    </dgm:pt>
    <dgm:pt modelId="{E35F57D2-49A2-6143-9815-360FB46514A7}" type="pres">
      <dgm:prSet presAssocID="{C89C194B-1F55-2F4B-89C5-B2168D784A1A}" presName="image" presStyleLbl="node0" presStyleIdx="2" presStyleCnt="3"/>
      <dgm:spPr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3C918F1-45ED-C644-ADD8-DD7ED749BD10}" type="pres">
      <dgm:prSet presAssocID="{C89C194B-1F55-2F4B-89C5-B2168D784A1A}" presName="text" presStyleLbl="revTx" presStyleIdx="5" presStyleCnt="8">
        <dgm:presLayoutVars>
          <dgm:chPref val="3"/>
        </dgm:presLayoutVars>
      </dgm:prSet>
      <dgm:spPr/>
    </dgm:pt>
    <dgm:pt modelId="{55881E36-2622-B141-A4B0-4FA219F7D3A2}" type="pres">
      <dgm:prSet presAssocID="{C89C194B-1F55-2F4B-89C5-B2168D784A1A}" presName="hierChild2" presStyleCnt="0"/>
      <dgm:spPr/>
    </dgm:pt>
    <dgm:pt modelId="{7FC030CD-623B-854D-97F7-A41D52E750AD}" type="pres">
      <dgm:prSet presAssocID="{AFBE3172-19E1-AD4A-BF87-051FB87DEB53}" presName="Name10" presStyleLbl="parChTrans1D2" presStyleIdx="3" presStyleCnt="5"/>
      <dgm:spPr/>
    </dgm:pt>
    <dgm:pt modelId="{10D9D92F-BC5B-3F41-9C7C-01B9F8058C5A}" type="pres">
      <dgm:prSet presAssocID="{63013F53-9F54-1E44-A650-4324D600EE86}" presName="hierRoot2" presStyleCnt="0"/>
      <dgm:spPr/>
    </dgm:pt>
    <dgm:pt modelId="{417B9744-726B-3049-A4FB-FD0EFF3EFE8B}" type="pres">
      <dgm:prSet presAssocID="{63013F53-9F54-1E44-A650-4324D600EE86}" presName="composite2" presStyleCnt="0"/>
      <dgm:spPr/>
    </dgm:pt>
    <dgm:pt modelId="{8C437BDF-1F1C-4C4A-9F51-0F12E4DD0E2C}" type="pres">
      <dgm:prSet presAssocID="{63013F53-9F54-1E44-A650-4324D600EE86}" presName="image2" presStyleLbl="node2" presStyleIdx="3" presStyleCnt="5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98587E7-424F-5E44-8677-79FEF01F8AAC}" type="pres">
      <dgm:prSet presAssocID="{63013F53-9F54-1E44-A650-4324D600EE86}" presName="text2" presStyleLbl="revTx" presStyleIdx="6" presStyleCnt="8">
        <dgm:presLayoutVars>
          <dgm:chPref val="3"/>
        </dgm:presLayoutVars>
      </dgm:prSet>
      <dgm:spPr/>
    </dgm:pt>
    <dgm:pt modelId="{AAC3A2B6-7A02-E743-8A91-56BCF8B4A1A7}" type="pres">
      <dgm:prSet presAssocID="{63013F53-9F54-1E44-A650-4324D600EE86}" presName="hierChild3" presStyleCnt="0"/>
      <dgm:spPr/>
    </dgm:pt>
    <dgm:pt modelId="{493EC52C-8884-5E4C-9161-73A59810F4D1}" type="pres">
      <dgm:prSet presAssocID="{B358220A-2AFE-3C40-9D68-BEA7BD2E6B24}" presName="Name10" presStyleLbl="parChTrans1D2" presStyleIdx="4" presStyleCnt="5"/>
      <dgm:spPr/>
    </dgm:pt>
    <dgm:pt modelId="{0476D385-4427-E440-9213-4FD94DB5CC45}" type="pres">
      <dgm:prSet presAssocID="{6DF6A499-A6B2-9443-B29D-380F4416DB71}" presName="hierRoot2" presStyleCnt="0"/>
      <dgm:spPr/>
    </dgm:pt>
    <dgm:pt modelId="{80D0E9FA-DF95-0841-A8E0-BF775BCFBA01}" type="pres">
      <dgm:prSet presAssocID="{6DF6A499-A6B2-9443-B29D-380F4416DB71}" presName="composite2" presStyleCnt="0"/>
      <dgm:spPr/>
    </dgm:pt>
    <dgm:pt modelId="{BEBEFFAC-C0FA-734B-9EA3-738FA6E687FE}" type="pres">
      <dgm:prSet presAssocID="{6DF6A499-A6B2-9443-B29D-380F4416DB71}" presName="image2" presStyleLbl="node2" presStyleIdx="4" presStyleCnt="5"/>
      <dgm:spPr>
        <a:blipFill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7CAFE9D-5C3E-1F47-B7A2-E4E36D3BA0FA}" type="pres">
      <dgm:prSet presAssocID="{6DF6A499-A6B2-9443-B29D-380F4416DB71}" presName="text2" presStyleLbl="revTx" presStyleIdx="7" presStyleCnt="8">
        <dgm:presLayoutVars>
          <dgm:chPref val="3"/>
        </dgm:presLayoutVars>
      </dgm:prSet>
      <dgm:spPr/>
    </dgm:pt>
    <dgm:pt modelId="{0AFC10BF-2F6C-CB43-A4B8-3A48FF88E6D5}" type="pres">
      <dgm:prSet presAssocID="{6DF6A499-A6B2-9443-B29D-380F4416DB71}" presName="hierChild3" presStyleCnt="0"/>
      <dgm:spPr/>
    </dgm:pt>
  </dgm:ptLst>
  <dgm:cxnLst>
    <dgm:cxn modelId="{BED90317-88FF-104C-A96A-121E93472BB4}" type="presOf" srcId="{63013F53-9F54-1E44-A650-4324D600EE86}" destId="{298587E7-424F-5E44-8677-79FEF01F8AAC}" srcOrd="0" destOrd="0" presId="urn:microsoft.com/office/officeart/2009/layout/CirclePictureHierarchy"/>
    <dgm:cxn modelId="{EB484B36-3A78-CD4C-9A15-2C33AB3F964E}" type="presOf" srcId="{C89C194B-1F55-2F4B-89C5-B2168D784A1A}" destId="{73C918F1-45ED-C644-ADD8-DD7ED749BD10}" srcOrd="0" destOrd="0" presId="urn:microsoft.com/office/officeart/2009/layout/CirclePictureHierarchy"/>
    <dgm:cxn modelId="{BB13EA47-4057-384D-9FB8-45CF905ADD16}" srcId="{8B995427-13DC-5644-81A0-4D9D6C63A231}" destId="{040482A9-DC70-BB4A-8A78-CD666ADFB249}" srcOrd="1" destOrd="0" parTransId="{A7C5B75F-EE89-B944-A69B-4A59387B02EA}" sibTransId="{E819DB35-8B6A-AD4D-AB26-3D0BC5B70C90}"/>
    <dgm:cxn modelId="{82D71455-FBFD-3845-9ABE-F3334F9C0649}" srcId="{91C2BCBC-EBF1-CB4D-A571-E32F336DC823}" destId="{C89C194B-1F55-2F4B-89C5-B2168D784A1A}" srcOrd="2" destOrd="0" parTransId="{84107A4E-D98E-CF49-AD3C-B4E0799F255B}" sibTransId="{4B74F155-0E42-4D47-A134-05BEB8FA5BA0}"/>
    <dgm:cxn modelId="{14492C55-8E99-8548-9C2C-2621906836DC}" type="presOf" srcId="{040482A9-DC70-BB4A-8A78-CD666ADFB249}" destId="{B7032811-9F72-F64C-BEAE-605290259638}" srcOrd="0" destOrd="0" presId="urn:microsoft.com/office/officeart/2009/layout/CirclePictureHierarchy"/>
    <dgm:cxn modelId="{85EB856F-F01A-154F-B202-7007963B882B}" srcId="{91C2BCBC-EBF1-CB4D-A571-E32F336DC823}" destId="{86A8D514-BDE1-2F4C-B5E0-5B26F1822E85}" srcOrd="0" destOrd="0" parTransId="{FE410F58-0EFD-7042-A1EA-25CE62884111}" sibTransId="{249E4CD2-9091-2F49-8283-F4471047E05E}"/>
    <dgm:cxn modelId="{6B175570-A048-4C49-B557-902EDE7A6781}" type="presOf" srcId="{86A8D514-BDE1-2F4C-B5E0-5B26F1822E85}" destId="{92415EFF-FF11-FD47-AFEE-C67D4EB51DF9}" srcOrd="0" destOrd="0" presId="urn:microsoft.com/office/officeart/2009/layout/CirclePictureHierarchy"/>
    <dgm:cxn modelId="{F4A13B7B-BCB5-2148-A8CC-71C60473BA69}" srcId="{C89C194B-1F55-2F4B-89C5-B2168D784A1A}" destId="{6DF6A499-A6B2-9443-B29D-380F4416DB71}" srcOrd="1" destOrd="0" parTransId="{B358220A-2AFE-3C40-9D68-BEA7BD2E6B24}" sibTransId="{13116BAC-EE6E-144F-97CE-4357D927FB8B}"/>
    <dgm:cxn modelId="{A06B8199-22DF-DB43-97D3-9314DD71FB7D}" srcId="{91C2BCBC-EBF1-CB4D-A571-E32F336DC823}" destId="{8B995427-13DC-5644-81A0-4D9D6C63A231}" srcOrd="1" destOrd="0" parTransId="{D9654293-D959-ED42-B9DC-69857FEC27F2}" sibTransId="{A47208BF-3F86-5942-9AB5-3D0149CCBED9}"/>
    <dgm:cxn modelId="{3760D89B-2BE5-0543-BF8B-AF028E15B0C7}" type="presOf" srcId="{AFBE3172-19E1-AD4A-BF87-051FB87DEB53}" destId="{7FC030CD-623B-854D-97F7-A41D52E750AD}" srcOrd="0" destOrd="0" presId="urn:microsoft.com/office/officeart/2009/layout/CirclePictureHierarchy"/>
    <dgm:cxn modelId="{240EAEA0-EEC8-F243-88F5-DA0DD821F11C}" type="presOf" srcId="{D8E5BCD9-1CFE-D740-BCDF-A93DE3463AC6}" destId="{8ECA70D1-15DB-3846-BCE2-7040045AE673}" srcOrd="0" destOrd="0" presId="urn:microsoft.com/office/officeart/2009/layout/CirclePictureHierarchy"/>
    <dgm:cxn modelId="{E75EF8A1-933B-7B46-89BC-91D09F7705D8}" srcId="{C89C194B-1F55-2F4B-89C5-B2168D784A1A}" destId="{63013F53-9F54-1E44-A650-4324D600EE86}" srcOrd="0" destOrd="0" parTransId="{AFBE3172-19E1-AD4A-BF87-051FB87DEB53}" sibTransId="{8D004769-B1C1-0643-AA17-8255A47981EA}"/>
    <dgm:cxn modelId="{AA38DFA5-96B9-5C48-9C32-1482B9AD1B80}" type="presOf" srcId="{84314116-C4DC-D74B-BFDA-84373EC4C546}" destId="{C4CD381B-B2A4-B844-B31E-592FB2E62DED}" srcOrd="0" destOrd="0" presId="urn:microsoft.com/office/officeart/2009/layout/CirclePictureHierarchy"/>
    <dgm:cxn modelId="{BAC824A8-C0FF-8E42-889E-0D0193CDBB15}" type="presOf" srcId="{B358220A-2AFE-3C40-9D68-BEA7BD2E6B24}" destId="{493EC52C-8884-5E4C-9161-73A59810F4D1}" srcOrd="0" destOrd="0" presId="urn:microsoft.com/office/officeart/2009/layout/CirclePictureHierarchy"/>
    <dgm:cxn modelId="{8F17EBAF-66DA-1E45-BB1F-4C4F18DA4B41}" type="presOf" srcId="{6DF6A499-A6B2-9443-B29D-380F4416DB71}" destId="{87CAFE9D-5C3E-1F47-B7A2-E4E36D3BA0FA}" srcOrd="0" destOrd="0" presId="urn:microsoft.com/office/officeart/2009/layout/CirclePictureHierarchy"/>
    <dgm:cxn modelId="{0F698ECB-DE65-9842-B4D3-5343A4E7C768}" type="presOf" srcId="{A7C5B75F-EE89-B944-A69B-4A59387B02EA}" destId="{87787989-FEBD-254A-B6E9-7CF391583FF2}" srcOrd="0" destOrd="0" presId="urn:microsoft.com/office/officeart/2009/layout/CirclePictureHierarchy"/>
    <dgm:cxn modelId="{272D89CC-23F2-C646-924B-1858AC985297}" type="presOf" srcId="{AB861B8A-6131-044E-BDFA-868B988B7CD2}" destId="{C16523A4-7FBF-F842-BF72-8C826DB9E1D1}" srcOrd="0" destOrd="0" presId="urn:microsoft.com/office/officeart/2009/layout/CirclePictureHierarchy"/>
    <dgm:cxn modelId="{E06118D2-DA32-5E4C-AFB3-6330042C9B25}" srcId="{86A8D514-BDE1-2F4C-B5E0-5B26F1822E85}" destId="{AB861B8A-6131-044E-BDFA-868B988B7CD2}" srcOrd="0" destOrd="0" parTransId="{9DE0AC3A-C9C2-8542-BCCB-CB8BA98FE9B7}" sibTransId="{731E4FB1-80F5-0C49-AEFC-3A170227EE58}"/>
    <dgm:cxn modelId="{9D3DCFDC-FA98-1A42-806D-1F170D9105A5}" type="presOf" srcId="{8B995427-13DC-5644-81A0-4D9D6C63A231}" destId="{9B37658B-07A6-EE47-A4D4-9B96AD571F84}" srcOrd="0" destOrd="0" presId="urn:microsoft.com/office/officeart/2009/layout/CirclePictureHierarchy"/>
    <dgm:cxn modelId="{C01342E3-2116-F24A-B9F8-FCC602E48694}" type="presOf" srcId="{9DE0AC3A-C9C2-8542-BCCB-CB8BA98FE9B7}" destId="{C431E0FF-1C80-AA4C-8559-ECFE2238694D}" srcOrd="0" destOrd="0" presId="urn:microsoft.com/office/officeart/2009/layout/CirclePictureHierarchy"/>
    <dgm:cxn modelId="{9D87BCEE-4B72-3348-BE6F-BBA7B9D93994}" srcId="{8B995427-13DC-5644-81A0-4D9D6C63A231}" destId="{84314116-C4DC-D74B-BFDA-84373EC4C546}" srcOrd="0" destOrd="0" parTransId="{D8E5BCD9-1CFE-D740-BCDF-A93DE3463AC6}" sibTransId="{28366675-3B51-B54B-A74B-9D78CCFD364A}"/>
    <dgm:cxn modelId="{2AD048F6-56B4-0744-A614-E4D530277114}" type="presOf" srcId="{91C2BCBC-EBF1-CB4D-A571-E32F336DC823}" destId="{3118AAED-8FD9-274F-84C6-319185667269}" srcOrd="0" destOrd="0" presId="urn:microsoft.com/office/officeart/2009/layout/CirclePictureHierarchy"/>
    <dgm:cxn modelId="{4094F6D9-E0FA-7A4C-807E-D485637A6713}" type="presParOf" srcId="{3118AAED-8FD9-274F-84C6-319185667269}" destId="{0A6A924A-8563-514F-9032-63FE6DF82688}" srcOrd="0" destOrd="0" presId="urn:microsoft.com/office/officeart/2009/layout/CirclePictureHierarchy"/>
    <dgm:cxn modelId="{4F07D8A5-6E5F-D940-B573-18538FA8B26A}" type="presParOf" srcId="{0A6A924A-8563-514F-9032-63FE6DF82688}" destId="{5B38B657-7975-1F4C-8B40-87903BD67D2A}" srcOrd="0" destOrd="0" presId="urn:microsoft.com/office/officeart/2009/layout/CirclePictureHierarchy"/>
    <dgm:cxn modelId="{3B8BFB45-0AEB-F043-86C8-DC4DAD881E94}" type="presParOf" srcId="{5B38B657-7975-1F4C-8B40-87903BD67D2A}" destId="{070AD2C7-1A7D-B24E-B220-C14CCD149249}" srcOrd="0" destOrd="0" presId="urn:microsoft.com/office/officeart/2009/layout/CirclePictureHierarchy"/>
    <dgm:cxn modelId="{8E552191-3CF2-7F46-B4BE-9C5808A18C44}" type="presParOf" srcId="{5B38B657-7975-1F4C-8B40-87903BD67D2A}" destId="{92415EFF-FF11-FD47-AFEE-C67D4EB51DF9}" srcOrd="1" destOrd="0" presId="urn:microsoft.com/office/officeart/2009/layout/CirclePictureHierarchy"/>
    <dgm:cxn modelId="{72D6A1E2-73BE-AF44-9C09-F4B15475E759}" type="presParOf" srcId="{0A6A924A-8563-514F-9032-63FE6DF82688}" destId="{F3021DF8-C37B-9146-8154-3520D4FA2D94}" srcOrd="1" destOrd="0" presId="urn:microsoft.com/office/officeart/2009/layout/CirclePictureHierarchy"/>
    <dgm:cxn modelId="{B000997F-569C-534E-8D13-B6A9E50C603D}" type="presParOf" srcId="{F3021DF8-C37B-9146-8154-3520D4FA2D94}" destId="{C431E0FF-1C80-AA4C-8559-ECFE2238694D}" srcOrd="0" destOrd="0" presId="urn:microsoft.com/office/officeart/2009/layout/CirclePictureHierarchy"/>
    <dgm:cxn modelId="{41760F12-8693-A049-B99B-72F3A6375612}" type="presParOf" srcId="{F3021DF8-C37B-9146-8154-3520D4FA2D94}" destId="{8780AAB4-43C4-5745-B5F6-39CEC29B2D92}" srcOrd="1" destOrd="0" presId="urn:microsoft.com/office/officeart/2009/layout/CirclePictureHierarchy"/>
    <dgm:cxn modelId="{A3F063DB-0AEC-F746-8B05-EA6D236CB49A}" type="presParOf" srcId="{8780AAB4-43C4-5745-B5F6-39CEC29B2D92}" destId="{D2E83113-6DB3-A640-B365-32EB285089B9}" srcOrd="0" destOrd="0" presId="urn:microsoft.com/office/officeart/2009/layout/CirclePictureHierarchy"/>
    <dgm:cxn modelId="{9252F059-477A-5F45-846E-23971694F508}" type="presParOf" srcId="{D2E83113-6DB3-A640-B365-32EB285089B9}" destId="{D9AFF678-FD85-CD44-8AC7-1DF3C549B115}" srcOrd="0" destOrd="0" presId="urn:microsoft.com/office/officeart/2009/layout/CirclePictureHierarchy"/>
    <dgm:cxn modelId="{EDE62EF8-6114-B24F-B30E-1FDD59D410DB}" type="presParOf" srcId="{D2E83113-6DB3-A640-B365-32EB285089B9}" destId="{C16523A4-7FBF-F842-BF72-8C826DB9E1D1}" srcOrd="1" destOrd="0" presId="urn:microsoft.com/office/officeart/2009/layout/CirclePictureHierarchy"/>
    <dgm:cxn modelId="{7F2E289B-A509-B847-AD91-2C91B3D76900}" type="presParOf" srcId="{8780AAB4-43C4-5745-B5F6-39CEC29B2D92}" destId="{51607838-F4F4-014A-8389-32DDF4651860}" srcOrd="1" destOrd="0" presId="urn:microsoft.com/office/officeart/2009/layout/CirclePictureHierarchy"/>
    <dgm:cxn modelId="{AC4B3ADF-BFE2-C24F-BB93-36299164D0C2}" type="presParOf" srcId="{3118AAED-8FD9-274F-84C6-319185667269}" destId="{3B359D26-2AF6-B843-A938-1F79898A8769}" srcOrd="1" destOrd="0" presId="urn:microsoft.com/office/officeart/2009/layout/CirclePictureHierarchy"/>
    <dgm:cxn modelId="{5A54C0F3-C8E7-1747-B46D-2D7515C9557B}" type="presParOf" srcId="{3B359D26-2AF6-B843-A938-1F79898A8769}" destId="{2599B25F-6330-D741-B191-380AF1AB0017}" srcOrd="0" destOrd="0" presId="urn:microsoft.com/office/officeart/2009/layout/CirclePictureHierarchy"/>
    <dgm:cxn modelId="{4BB4F516-BEB0-DD40-848E-CE6C997F240C}" type="presParOf" srcId="{2599B25F-6330-D741-B191-380AF1AB0017}" destId="{A543F605-50D3-7B4E-ABE5-062EEE497A01}" srcOrd="0" destOrd="0" presId="urn:microsoft.com/office/officeart/2009/layout/CirclePictureHierarchy"/>
    <dgm:cxn modelId="{6C08FCA4-3C49-3E49-BA59-45458EACEEBF}" type="presParOf" srcId="{2599B25F-6330-D741-B191-380AF1AB0017}" destId="{9B37658B-07A6-EE47-A4D4-9B96AD571F84}" srcOrd="1" destOrd="0" presId="urn:microsoft.com/office/officeart/2009/layout/CirclePictureHierarchy"/>
    <dgm:cxn modelId="{10484214-BAA1-554C-9C13-9915FA72C205}" type="presParOf" srcId="{3B359D26-2AF6-B843-A938-1F79898A8769}" destId="{60196469-BFE1-B244-9FB2-F03F8B4FE983}" srcOrd="1" destOrd="0" presId="urn:microsoft.com/office/officeart/2009/layout/CirclePictureHierarchy"/>
    <dgm:cxn modelId="{FBCF52EF-369F-0945-8D36-A6FC95850DBF}" type="presParOf" srcId="{60196469-BFE1-B244-9FB2-F03F8B4FE983}" destId="{8ECA70D1-15DB-3846-BCE2-7040045AE673}" srcOrd="0" destOrd="0" presId="urn:microsoft.com/office/officeart/2009/layout/CirclePictureHierarchy"/>
    <dgm:cxn modelId="{2E04A5B3-3AA6-6242-96EF-10FBBC0797DF}" type="presParOf" srcId="{60196469-BFE1-B244-9FB2-F03F8B4FE983}" destId="{D51E985C-7348-3142-8DC3-6D4277960511}" srcOrd="1" destOrd="0" presId="urn:microsoft.com/office/officeart/2009/layout/CirclePictureHierarchy"/>
    <dgm:cxn modelId="{6B20F27F-5FBB-D447-B4C9-E8948330B0F9}" type="presParOf" srcId="{D51E985C-7348-3142-8DC3-6D4277960511}" destId="{51275090-8900-9842-9466-32EAED69EC0B}" srcOrd="0" destOrd="0" presId="urn:microsoft.com/office/officeart/2009/layout/CirclePictureHierarchy"/>
    <dgm:cxn modelId="{0208F4CF-C341-CA44-A1A7-45D827ACE398}" type="presParOf" srcId="{51275090-8900-9842-9466-32EAED69EC0B}" destId="{AF90C7E5-B297-1C42-8E9D-5580E5C401E7}" srcOrd="0" destOrd="0" presId="urn:microsoft.com/office/officeart/2009/layout/CirclePictureHierarchy"/>
    <dgm:cxn modelId="{29DEBB4C-10AB-3041-986B-D01E659BC741}" type="presParOf" srcId="{51275090-8900-9842-9466-32EAED69EC0B}" destId="{C4CD381B-B2A4-B844-B31E-592FB2E62DED}" srcOrd="1" destOrd="0" presId="urn:microsoft.com/office/officeart/2009/layout/CirclePictureHierarchy"/>
    <dgm:cxn modelId="{522A5E08-4C32-DE41-B683-0C23BE481A3D}" type="presParOf" srcId="{D51E985C-7348-3142-8DC3-6D4277960511}" destId="{B044F801-9B31-BD49-981E-1B93ED4E790E}" srcOrd="1" destOrd="0" presId="urn:microsoft.com/office/officeart/2009/layout/CirclePictureHierarchy"/>
    <dgm:cxn modelId="{7247CE9D-6FE5-E54D-AE2C-06DA98E530EF}" type="presParOf" srcId="{60196469-BFE1-B244-9FB2-F03F8B4FE983}" destId="{87787989-FEBD-254A-B6E9-7CF391583FF2}" srcOrd="2" destOrd="0" presId="urn:microsoft.com/office/officeart/2009/layout/CirclePictureHierarchy"/>
    <dgm:cxn modelId="{9DF89AF8-05B3-4F4C-9452-A3F3F40E6E66}" type="presParOf" srcId="{60196469-BFE1-B244-9FB2-F03F8B4FE983}" destId="{77A5C9E9-D5B7-B94D-83C4-2A417A8A0283}" srcOrd="3" destOrd="0" presId="urn:microsoft.com/office/officeart/2009/layout/CirclePictureHierarchy"/>
    <dgm:cxn modelId="{B9683C86-45EC-6747-87E2-2CD0C4C444B0}" type="presParOf" srcId="{77A5C9E9-D5B7-B94D-83C4-2A417A8A0283}" destId="{38B003ED-7A36-F746-93F7-82C1F2881671}" srcOrd="0" destOrd="0" presId="urn:microsoft.com/office/officeart/2009/layout/CirclePictureHierarchy"/>
    <dgm:cxn modelId="{3C869524-75C7-0749-B5C2-3A6E00903390}" type="presParOf" srcId="{38B003ED-7A36-F746-93F7-82C1F2881671}" destId="{CD00D5E7-1A07-6A46-BDDD-0726DAEB9FC6}" srcOrd="0" destOrd="0" presId="urn:microsoft.com/office/officeart/2009/layout/CirclePictureHierarchy"/>
    <dgm:cxn modelId="{C23E1CB9-815D-9F40-AD54-E2AC7B805EB3}" type="presParOf" srcId="{38B003ED-7A36-F746-93F7-82C1F2881671}" destId="{B7032811-9F72-F64C-BEAE-605290259638}" srcOrd="1" destOrd="0" presId="urn:microsoft.com/office/officeart/2009/layout/CirclePictureHierarchy"/>
    <dgm:cxn modelId="{23040419-AB43-1D47-BCBB-5DDDD41FA79C}" type="presParOf" srcId="{77A5C9E9-D5B7-B94D-83C4-2A417A8A0283}" destId="{B62ABFB5-7D61-E54A-8EF9-24C67DBF2397}" srcOrd="1" destOrd="0" presId="urn:microsoft.com/office/officeart/2009/layout/CirclePictureHierarchy"/>
    <dgm:cxn modelId="{2A19AAC6-A4F9-AF47-99B1-23E8E3679C16}" type="presParOf" srcId="{3118AAED-8FD9-274F-84C6-319185667269}" destId="{50F35381-27FF-6941-A2AE-E0F8EF5729AA}" srcOrd="2" destOrd="0" presId="urn:microsoft.com/office/officeart/2009/layout/CirclePictureHierarchy"/>
    <dgm:cxn modelId="{86C3BF64-EEDE-AA43-AD6B-5061ADB95FAB}" type="presParOf" srcId="{50F35381-27FF-6941-A2AE-E0F8EF5729AA}" destId="{C304EF54-CC42-E14E-9B06-002CAF39CFDC}" srcOrd="0" destOrd="0" presId="urn:microsoft.com/office/officeart/2009/layout/CirclePictureHierarchy"/>
    <dgm:cxn modelId="{CDEA9854-EEA3-674D-867F-7F5D2E8049DE}" type="presParOf" srcId="{C304EF54-CC42-E14E-9B06-002CAF39CFDC}" destId="{E35F57D2-49A2-6143-9815-360FB46514A7}" srcOrd="0" destOrd="0" presId="urn:microsoft.com/office/officeart/2009/layout/CirclePictureHierarchy"/>
    <dgm:cxn modelId="{C3BDE76D-DAB2-3F45-B0CF-744E6F049FF4}" type="presParOf" srcId="{C304EF54-CC42-E14E-9B06-002CAF39CFDC}" destId="{73C918F1-45ED-C644-ADD8-DD7ED749BD10}" srcOrd="1" destOrd="0" presId="urn:microsoft.com/office/officeart/2009/layout/CirclePictureHierarchy"/>
    <dgm:cxn modelId="{EC7C223A-9A02-E64A-B523-D92AE6C71A85}" type="presParOf" srcId="{50F35381-27FF-6941-A2AE-E0F8EF5729AA}" destId="{55881E36-2622-B141-A4B0-4FA219F7D3A2}" srcOrd="1" destOrd="0" presId="urn:microsoft.com/office/officeart/2009/layout/CirclePictureHierarchy"/>
    <dgm:cxn modelId="{02E810C0-45F7-8148-B866-99F8561F3B3B}" type="presParOf" srcId="{55881E36-2622-B141-A4B0-4FA219F7D3A2}" destId="{7FC030CD-623B-854D-97F7-A41D52E750AD}" srcOrd="0" destOrd="0" presId="urn:microsoft.com/office/officeart/2009/layout/CirclePictureHierarchy"/>
    <dgm:cxn modelId="{1668924E-AB60-F346-94B9-5AC68BF655E7}" type="presParOf" srcId="{55881E36-2622-B141-A4B0-4FA219F7D3A2}" destId="{10D9D92F-BC5B-3F41-9C7C-01B9F8058C5A}" srcOrd="1" destOrd="0" presId="urn:microsoft.com/office/officeart/2009/layout/CirclePictureHierarchy"/>
    <dgm:cxn modelId="{EFC89E00-F4CD-D74C-BCE5-0E820F30E671}" type="presParOf" srcId="{10D9D92F-BC5B-3F41-9C7C-01B9F8058C5A}" destId="{417B9744-726B-3049-A4FB-FD0EFF3EFE8B}" srcOrd="0" destOrd="0" presId="urn:microsoft.com/office/officeart/2009/layout/CirclePictureHierarchy"/>
    <dgm:cxn modelId="{F235F458-C4C0-3448-8BA9-4D0F84A43087}" type="presParOf" srcId="{417B9744-726B-3049-A4FB-FD0EFF3EFE8B}" destId="{8C437BDF-1F1C-4C4A-9F51-0F12E4DD0E2C}" srcOrd="0" destOrd="0" presId="urn:microsoft.com/office/officeart/2009/layout/CirclePictureHierarchy"/>
    <dgm:cxn modelId="{B5BF9465-D983-184F-BB38-60D353703DDC}" type="presParOf" srcId="{417B9744-726B-3049-A4FB-FD0EFF3EFE8B}" destId="{298587E7-424F-5E44-8677-79FEF01F8AAC}" srcOrd="1" destOrd="0" presId="urn:microsoft.com/office/officeart/2009/layout/CirclePictureHierarchy"/>
    <dgm:cxn modelId="{06A95B7A-489A-9F4D-BF4F-1CD4DDF26FC2}" type="presParOf" srcId="{10D9D92F-BC5B-3F41-9C7C-01B9F8058C5A}" destId="{AAC3A2B6-7A02-E743-8A91-56BCF8B4A1A7}" srcOrd="1" destOrd="0" presId="urn:microsoft.com/office/officeart/2009/layout/CirclePictureHierarchy"/>
    <dgm:cxn modelId="{E51BD3BE-0F3A-8744-B66F-B966BEDE3322}" type="presParOf" srcId="{55881E36-2622-B141-A4B0-4FA219F7D3A2}" destId="{493EC52C-8884-5E4C-9161-73A59810F4D1}" srcOrd="2" destOrd="0" presId="urn:microsoft.com/office/officeart/2009/layout/CirclePictureHierarchy"/>
    <dgm:cxn modelId="{EA856439-1B9A-5D42-BEE9-77B7E31FE584}" type="presParOf" srcId="{55881E36-2622-B141-A4B0-4FA219F7D3A2}" destId="{0476D385-4427-E440-9213-4FD94DB5CC45}" srcOrd="3" destOrd="0" presId="urn:microsoft.com/office/officeart/2009/layout/CirclePictureHierarchy"/>
    <dgm:cxn modelId="{014A982B-EE1D-4C4B-8B56-B62B7A764F47}" type="presParOf" srcId="{0476D385-4427-E440-9213-4FD94DB5CC45}" destId="{80D0E9FA-DF95-0841-A8E0-BF775BCFBA01}" srcOrd="0" destOrd="0" presId="urn:microsoft.com/office/officeart/2009/layout/CirclePictureHierarchy"/>
    <dgm:cxn modelId="{13088927-8385-D049-B85B-5332169B2DE7}" type="presParOf" srcId="{80D0E9FA-DF95-0841-A8E0-BF775BCFBA01}" destId="{BEBEFFAC-C0FA-734B-9EA3-738FA6E687FE}" srcOrd="0" destOrd="0" presId="urn:microsoft.com/office/officeart/2009/layout/CirclePictureHierarchy"/>
    <dgm:cxn modelId="{C72B6B64-35D8-8B49-9C9F-AA9AB85C84DA}" type="presParOf" srcId="{80D0E9FA-DF95-0841-A8E0-BF775BCFBA01}" destId="{87CAFE9D-5C3E-1F47-B7A2-E4E36D3BA0FA}" srcOrd="1" destOrd="0" presId="urn:microsoft.com/office/officeart/2009/layout/CirclePictureHierarchy"/>
    <dgm:cxn modelId="{5F42C92C-D76B-714D-92AA-2A6EE114A314}" type="presParOf" srcId="{0476D385-4427-E440-9213-4FD94DB5CC45}" destId="{0AFC10BF-2F6C-CB43-A4B8-3A48FF88E6D5}" srcOrd="1" destOrd="0" presId="urn:microsoft.com/office/officeart/2009/layout/CirclePictureHierarchy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4F0158-5D6B-AB46-AA7F-59E218F7B513}" type="doc">
      <dgm:prSet loTypeId="urn:microsoft.com/office/officeart/2005/8/layout/hProcess9" loCatId="" qsTypeId="urn:microsoft.com/office/officeart/2005/8/quickstyle/simple4" qsCatId="simple" csTypeId="urn:microsoft.com/office/officeart/2005/8/colors/colorful2" csCatId="colorful" phldr="1"/>
      <dgm:spPr/>
    </dgm:pt>
    <dgm:pt modelId="{AB16877A-4EDD-754A-B16B-DE0085AF5539}">
      <dgm:prSet phldrT="[Text]"/>
      <dgm:spPr/>
      <dgm:t>
        <a:bodyPr/>
        <a:lstStyle/>
        <a:p>
          <a:r>
            <a:rPr lang="en-US" dirty="0"/>
            <a:t>Prevention</a:t>
          </a:r>
        </a:p>
      </dgm:t>
    </dgm:pt>
    <dgm:pt modelId="{C0D8F2BF-0FD3-D046-B195-090CA4A37C39}" type="parTrans" cxnId="{B5240B9F-F89B-3C4D-8024-00F205EA58A7}">
      <dgm:prSet/>
      <dgm:spPr/>
      <dgm:t>
        <a:bodyPr/>
        <a:lstStyle/>
        <a:p>
          <a:endParaRPr lang="en-US"/>
        </a:p>
      </dgm:t>
    </dgm:pt>
    <dgm:pt modelId="{35CC95C8-47CC-D14B-A1A1-0B2A925F2A38}" type="sibTrans" cxnId="{B5240B9F-F89B-3C4D-8024-00F205EA58A7}">
      <dgm:prSet/>
      <dgm:spPr/>
      <dgm:t>
        <a:bodyPr/>
        <a:lstStyle/>
        <a:p>
          <a:endParaRPr lang="en-US"/>
        </a:p>
      </dgm:t>
    </dgm:pt>
    <dgm:pt modelId="{792F9E49-5339-7E44-AD42-E352676B34DC}">
      <dgm:prSet phldrT="[Text]"/>
      <dgm:spPr/>
      <dgm:t>
        <a:bodyPr/>
        <a:lstStyle/>
        <a:p>
          <a:r>
            <a:rPr lang="en-US" dirty="0" err="1"/>
            <a:t>Prehospital</a:t>
          </a:r>
          <a:endParaRPr lang="en-US" dirty="0"/>
        </a:p>
      </dgm:t>
    </dgm:pt>
    <dgm:pt modelId="{4E6BB204-BA48-5843-A2FF-070840E3359F}" type="parTrans" cxnId="{52FF5D14-5492-B646-9018-240BBEE5458B}">
      <dgm:prSet/>
      <dgm:spPr/>
      <dgm:t>
        <a:bodyPr/>
        <a:lstStyle/>
        <a:p>
          <a:endParaRPr lang="en-US"/>
        </a:p>
      </dgm:t>
    </dgm:pt>
    <dgm:pt modelId="{30746D69-6306-354B-A3E8-7A54D330C71F}" type="sibTrans" cxnId="{52FF5D14-5492-B646-9018-240BBEE5458B}">
      <dgm:prSet/>
      <dgm:spPr/>
      <dgm:t>
        <a:bodyPr/>
        <a:lstStyle/>
        <a:p>
          <a:endParaRPr lang="en-US"/>
        </a:p>
      </dgm:t>
    </dgm:pt>
    <dgm:pt modelId="{7AA698C3-CF78-D74C-B397-4E086D19B639}">
      <dgm:prSet phldrT="[Text]"/>
      <dgm:spPr/>
      <dgm:t>
        <a:bodyPr/>
        <a:lstStyle/>
        <a:p>
          <a:r>
            <a:rPr lang="en-US" dirty="0"/>
            <a:t>Hospital</a:t>
          </a:r>
        </a:p>
      </dgm:t>
    </dgm:pt>
    <dgm:pt modelId="{631DC36C-80A1-D142-9344-1DE20F56C098}" type="parTrans" cxnId="{4F8AF8B3-3C6C-F346-B471-5E43EA7A1D12}">
      <dgm:prSet/>
      <dgm:spPr/>
      <dgm:t>
        <a:bodyPr/>
        <a:lstStyle/>
        <a:p>
          <a:endParaRPr lang="en-US"/>
        </a:p>
      </dgm:t>
    </dgm:pt>
    <dgm:pt modelId="{6FAE93E8-0F27-3246-A7E7-634E762C4354}" type="sibTrans" cxnId="{4F8AF8B3-3C6C-F346-B471-5E43EA7A1D12}">
      <dgm:prSet/>
      <dgm:spPr/>
      <dgm:t>
        <a:bodyPr/>
        <a:lstStyle/>
        <a:p>
          <a:endParaRPr lang="en-US"/>
        </a:p>
      </dgm:t>
    </dgm:pt>
    <dgm:pt modelId="{ED595B6F-DE88-9C4F-81F8-BEBE56E3C183}">
      <dgm:prSet/>
      <dgm:spPr/>
      <dgm:t>
        <a:bodyPr/>
        <a:lstStyle/>
        <a:p>
          <a:r>
            <a:rPr lang="en-US" dirty="0" err="1"/>
            <a:t>Outpt</a:t>
          </a:r>
          <a:r>
            <a:rPr lang="en-US" dirty="0"/>
            <a:t> F/U</a:t>
          </a:r>
        </a:p>
      </dgm:t>
    </dgm:pt>
    <dgm:pt modelId="{037676B7-77BA-5446-A7D8-FFF36542C8CE}" type="parTrans" cxnId="{968236B9-AD24-6246-A7D6-3DAAFF02555F}">
      <dgm:prSet/>
      <dgm:spPr/>
      <dgm:t>
        <a:bodyPr/>
        <a:lstStyle/>
        <a:p>
          <a:endParaRPr lang="en-US"/>
        </a:p>
      </dgm:t>
    </dgm:pt>
    <dgm:pt modelId="{222807E5-B2B0-9549-987D-D25EF4D53106}" type="sibTrans" cxnId="{968236B9-AD24-6246-A7D6-3DAAFF02555F}">
      <dgm:prSet/>
      <dgm:spPr/>
      <dgm:t>
        <a:bodyPr/>
        <a:lstStyle/>
        <a:p>
          <a:endParaRPr lang="en-US"/>
        </a:p>
      </dgm:t>
    </dgm:pt>
    <dgm:pt modelId="{E375760E-6047-F641-8840-F74E0AFC10FA}">
      <dgm:prSet/>
      <dgm:spPr/>
      <dgm:t>
        <a:bodyPr/>
        <a:lstStyle/>
        <a:p>
          <a:r>
            <a:rPr lang="en-US" dirty="0"/>
            <a:t>Rehab</a:t>
          </a:r>
        </a:p>
      </dgm:t>
    </dgm:pt>
    <dgm:pt modelId="{0D54644A-860F-8344-9245-927B531BC3C0}" type="parTrans" cxnId="{0C710FC1-667E-304F-8000-BF0FB89D954E}">
      <dgm:prSet/>
      <dgm:spPr/>
      <dgm:t>
        <a:bodyPr/>
        <a:lstStyle/>
        <a:p>
          <a:endParaRPr lang="en-US"/>
        </a:p>
      </dgm:t>
    </dgm:pt>
    <dgm:pt modelId="{2966169D-B3B9-4345-A8EA-EC278C72D5AA}" type="sibTrans" cxnId="{0C710FC1-667E-304F-8000-BF0FB89D954E}">
      <dgm:prSet/>
      <dgm:spPr/>
      <dgm:t>
        <a:bodyPr/>
        <a:lstStyle/>
        <a:p>
          <a:endParaRPr lang="en-US"/>
        </a:p>
      </dgm:t>
    </dgm:pt>
    <dgm:pt modelId="{B917717A-93D2-E341-A650-4D6BFAD56A0A}" type="pres">
      <dgm:prSet presAssocID="{E44F0158-5D6B-AB46-AA7F-59E218F7B513}" presName="CompostProcess" presStyleCnt="0">
        <dgm:presLayoutVars>
          <dgm:dir/>
          <dgm:resizeHandles val="exact"/>
        </dgm:presLayoutVars>
      </dgm:prSet>
      <dgm:spPr/>
    </dgm:pt>
    <dgm:pt modelId="{F3F92CC6-5E7F-A44B-B6D9-6C0AD072F9AA}" type="pres">
      <dgm:prSet presAssocID="{E44F0158-5D6B-AB46-AA7F-59E218F7B513}" presName="arrow" presStyleLbl="bgShp" presStyleIdx="0" presStyleCnt="1"/>
      <dgm:spPr/>
    </dgm:pt>
    <dgm:pt modelId="{CD509899-3117-A645-803E-2549539B9B2C}" type="pres">
      <dgm:prSet presAssocID="{E44F0158-5D6B-AB46-AA7F-59E218F7B513}" presName="linearProcess" presStyleCnt="0"/>
      <dgm:spPr/>
    </dgm:pt>
    <dgm:pt modelId="{B9C727AA-24D8-1842-B442-43535112D071}" type="pres">
      <dgm:prSet presAssocID="{AB16877A-4EDD-754A-B16B-DE0085AF5539}" presName="textNode" presStyleLbl="node1" presStyleIdx="0" presStyleCnt="5">
        <dgm:presLayoutVars>
          <dgm:bulletEnabled val="1"/>
        </dgm:presLayoutVars>
      </dgm:prSet>
      <dgm:spPr/>
    </dgm:pt>
    <dgm:pt modelId="{2943A0FB-7CF4-D340-A1C9-2814DD0EF443}" type="pres">
      <dgm:prSet presAssocID="{35CC95C8-47CC-D14B-A1A1-0B2A925F2A38}" presName="sibTrans" presStyleCnt="0"/>
      <dgm:spPr/>
    </dgm:pt>
    <dgm:pt modelId="{2B5B2BDB-BF3C-0F4D-A0DB-0123FD97914B}" type="pres">
      <dgm:prSet presAssocID="{792F9E49-5339-7E44-AD42-E352676B34DC}" presName="textNode" presStyleLbl="node1" presStyleIdx="1" presStyleCnt="5">
        <dgm:presLayoutVars>
          <dgm:bulletEnabled val="1"/>
        </dgm:presLayoutVars>
      </dgm:prSet>
      <dgm:spPr/>
    </dgm:pt>
    <dgm:pt modelId="{60371183-48EA-9946-9322-C1701FD1D15D}" type="pres">
      <dgm:prSet presAssocID="{30746D69-6306-354B-A3E8-7A54D330C71F}" presName="sibTrans" presStyleCnt="0"/>
      <dgm:spPr/>
    </dgm:pt>
    <dgm:pt modelId="{DEC06077-E932-E249-9A31-272A375BBBDC}" type="pres">
      <dgm:prSet presAssocID="{7AA698C3-CF78-D74C-B397-4E086D19B639}" presName="textNode" presStyleLbl="node1" presStyleIdx="2" presStyleCnt="5">
        <dgm:presLayoutVars>
          <dgm:bulletEnabled val="1"/>
        </dgm:presLayoutVars>
      </dgm:prSet>
      <dgm:spPr/>
    </dgm:pt>
    <dgm:pt modelId="{E09698D9-C958-DF47-9B44-F6EBE1A19EF8}" type="pres">
      <dgm:prSet presAssocID="{6FAE93E8-0F27-3246-A7E7-634E762C4354}" presName="sibTrans" presStyleCnt="0"/>
      <dgm:spPr/>
    </dgm:pt>
    <dgm:pt modelId="{ECE3CD0E-C1C7-7448-94C6-0584A3E74873}" type="pres">
      <dgm:prSet presAssocID="{ED595B6F-DE88-9C4F-81F8-BEBE56E3C183}" presName="textNode" presStyleLbl="node1" presStyleIdx="3" presStyleCnt="5">
        <dgm:presLayoutVars>
          <dgm:bulletEnabled val="1"/>
        </dgm:presLayoutVars>
      </dgm:prSet>
      <dgm:spPr/>
    </dgm:pt>
    <dgm:pt modelId="{2897045A-DD65-6346-9BCF-C22153998034}" type="pres">
      <dgm:prSet presAssocID="{222807E5-B2B0-9549-987D-D25EF4D53106}" presName="sibTrans" presStyleCnt="0"/>
      <dgm:spPr/>
    </dgm:pt>
    <dgm:pt modelId="{15ED8E09-9A2E-9640-AE21-846329EAF630}" type="pres">
      <dgm:prSet presAssocID="{E375760E-6047-F641-8840-F74E0AFC10FA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52FF5D14-5492-B646-9018-240BBEE5458B}" srcId="{E44F0158-5D6B-AB46-AA7F-59E218F7B513}" destId="{792F9E49-5339-7E44-AD42-E352676B34DC}" srcOrd="1" destOrd="0" parTransId="{4E6BB204-BA48-5843-A2FF-070840E3359F}" sibTransId="{30746D69-6306-354B-A3E8-7A54D330C71F}"/>
    <dgm:cxn modelId="{1DFAC816-BCA6-B44F-9163-EB9759EB65C0}" type="presOf" srcId="{7AA698C3-CF78-D74C-B397-4E086D19B639}" destId="{DEC06077-E932-E249-9A31-272A375BBBDC}" srcOrd="0" destOrd="0" presId="urn:microsoft.com/office/officeart/2005/8/layout/hProcess9"/>
    <dgm:cxn modelId="{8C3C5359-1A0F-1745-AA31-B9BAFA8F2652}" type="presOf" srcId="{ED595B6F-DE88-9C4F-81F8-BEBE56E3C183}" destId="{ECE3CD0E-C1C7-7448-94C6-0584A3E74873}" srcOrd="0" destOrd="0" presId="urn:microsoft.com/office/officeart/2005/8/layout/hProcess9"/>
    <dgm:cxn modelId="{9BA11E81-C1F1-0F4F-A200-3A5CCE474A54}" type="presOf" srcId="{AB16877A-4EDD-754A-B16B-DE0085AF5539}" destId="{B9C727AA-24D8-1842-B442-43535112D071}" srcOrd="0" destOrd="0" presId="urn:microsoft.com/office/officeart/2005/8/layout/hProcess9"/>
    <dgm:cxn modelId="{A189AF84-19BD-6847-BBE5-7FCE85E94544}" type="presOf" srcId="{792F9E49-5339-7E44-AD42-E352676B34DC}" destId="{2B5B2BDB-BF3C-0F4D-A0DB-0123FD97914B}" srcOrd="0" destOrd="0" presId="urn:microsoft.com/office/officeart/2005/8/layout/hProcess9"/>
    <dgm:cxn modelId="{B5240B9F-F89B-3C4D-8024-00F205EA58A7}" srcId="{E44F0158-5D6B-AB46-AA7F-59E218F7B513}" destId="{AB16877A-4EDD-754A-B16B-DE0085AF5539}" srcOrd="0" destOrd="0" parTransId="{C0D8F2BF-0FD3-D046-B195-090CA4A37C39}" sibTransId="{35CC95C8-47CC-D14B-A1A1-0B2A925F2A38}"/>
    <dgm:cxn modelId="{4F8AF8B3-3C6C-F346-B471-5E43EA7A1D12}" srcId="{E44F0158-5D6B-AB46-AA7F-59E218F7B513}" destId="{7AA698C3-CF78-D74C-B397-4E086D19B639}" srcOrd="2" destOrd="0" parTransId="{631DC36C-80A1-D142-9344-1DE20F56C098}" sibTransId="{6FAE93E8-0F27-3246-A7E7-634E762C4354}"/>
    <dgm:cxn modelId="{968236B9-AD24-6246-A7D6-3DAAFF02555F}" srcId="{E44F0158-5D6B-AB46-AA7F-59E218F7B513}" destId="{ED595B6F-DE88-9C4F-81F8-BEBE56E3C183}" srcOrd="3" destOrd="0" parTransId="{037676B7-77BA-5446-A7D8-FFF36542C8CE}" sibTransId="{222807E5-B2B0-9549-987D-D25EF4D53106}"/>
    <dgm:cxn modelId="{0C710FC1-667E-304F-8000-BF0FB89D954E}" srcId="{E44F0158-5D6B-AB46-AA7F-59E218F7B513}" destId="{E375760E-6047-F641-8840-F74E0AFC10FA}" srcOrd="4" destOrd="0" parTransId="{0D54644A-860F-8344-9245-927B531BC3C0}" sibTransId="{2966169D-B3B9-4345-A8EA-EC278C72D5AA}"/>
    <dgm:cxn modelId="{57C416DD-2BB1-BD43-A3D3-306AE61BCE05}" type="presOf" srcId="{E44F0158-5D6B-AB46-AA7F-59E218F7B513}" destId="{B917717A-93D2-E341-A650-4D6BFAD56A0A}" srcOrd="0" destOrd="0" presId="urn:microsoft.com/office/officeart/2005/8/layout/hProcess9"/>
    <dgm:cxn modelId="{AAFBE7FB-2409-6546-A7CA-0348A692D743}" type="presOf" srcId="{E375760E-6047-F641-8840-F74E0AFC10FA}" destId="{15ED8E09-9A2E-9640-AE21-846329EAF630}" srcOrd="0" destOrd="0" presId="urn:microsoft.com/office/officeart/2005/8/layout/hProcess9"/>
    <dgm:cxn modelId="{50C59341-3CDF-894D-AC7C-01D6399DA96A}" type="presParOf" srcId="{B917717A-93D2-E341-A650-4D6BFAD56A0A}" destId="{F3F92CC6-5E7F-A44B-B6D9-6C0AD072F9AA}" srcOrd="0" destOrd="0" presId="urn:microsoft.com/office/officeart/2005/8/layout/hProcess9"/>
    <dgm:cxn modelId="{7B021DC7-89AE-BC4E-8461-B86FD2D2F0CB}" type="presParOf" srcId="{B917717A-93D2-E341-A650-4D6BFAD56A0A}" destId="{CD509899-3117-A645-803E-2549539B9B2C}" srcOrd="1" destOrd="0" presId="urn:microsoft.com/office/officeart/2005/8/layout/hProcess9"/>
    <dgm:cxn modelId="{432F18A6-D7A2-834E-A4FC-DDD0E4ADCABC}" type="presParOf" srcId="{CD509899-3117-A645-803E-2549539B9B2C}" destId="{B9C727AA-24D8-1842-B442-43535112D071}" srcOrd="0" destOrd="0" presId="urn:microsoft.com/office/officeart/2005/8/layout/hProcess9"/>
    <dgm:cxn modelId="{86954FDE-9609-5F49-9355-20F459FB87EE}" type="presParOf" srcId="{CD509899-3117-A645-803E-2549539B9B2C}" destId="{2943A0FB-7CF4-D340-A1C9-2814DD0EF443}" srcOrd="1" destOrd="0" presId="urn:microsoft.com/office/officeart/2005/8/layout/hProcess9"/>
    <dgm:cxn modelId="{619DC566-B2D2-B04F-8392-7D177554A254}" type="presParOf" srcId="{CD509899-3117-A645-803E-2549539B9B2C}" destId="{2B5B2BDB-BF3C-0F4D-A0DB-0123FD97914B}" srcOrd="2" destOrd="0" presId="urn:microsoft.com/office/officeart/2005/8/layout/hProcess9"/>
    <dgm:cxn modelId="{1EB2960C-848E-DA47-9B49-42C52013A0D3}" type="presParOf" srcId="{CD509899-3117-A645-803E-2549539B9B2C}" destId="{60371183-48EA-9946-9322-C1701FD1D15D}" srcOrd="3" destOrd="0" presId="urn:microsoft.com/office/officeart/2005/8/layout/hProcess9"/>
    <dgm:cxn modelId="{70881F7C-E3D7-A840-8FE5-D4FB54FF8410}" type="presParOf" srcId="{CD509899-3117-A645-803E-2549539B9B2C}" destId="{DEC06077-E932-E249-9A31-272A375BBBDC}" srcOrd="4" destOrd="0" presId="urn:microsoft.com/office/officeart/2005/8/layout/hProcess9"/>
    <dgm:cxn modelId="{6E841D41-1FAE-5747-A4D5-7DB29B30B798}" type="presParOf" srcId="{CD509899-3117-A645-803E-2549539B9B2C}" destId="{E09698D9-C958-DF47-9B44-F6EBE1A19EF8}" srcOrd="5" destOrd="0" presId="urn:microsoft.com/office/officeart/2005/8/layout/hProcess9"/>
    <dgm:cxn modelId="{3DE7A6B7-A126-584E-BB91-0CE72455FA81}" type="presParOf" srcId="{CD509899-3117-A645-803E-2549539B9B2C}" destId="{ECE3CD0E-C1C7-7448-94C6-0584A3E74873}" srcOrd="6" destOrd="0" presId="urn:microsoft.com/office/officeart/2005/8/layout/hProcess9"/>
    <dgm:cxn modelId="{6D519E28-5A62-0645-956C-FC9F999D457F}" type="presParOf" srcId="{CD509899-3117-A645-803E-2549539B9B2C}" destId="{2897045A-DD65-6346-9BCF-C22153998034}" srcOrd="7" destOrd="0" presId="urn:microsoft.com/office/officeart/2005/8/layout/hProcess9"/>
    <dgm:cxn modelId="{E144FD0A-F800-6644-BF99-2065C0EFF174}" type="presParOf" srcId="{CD509899-3117-A645-803E-2549539B9B2C}" destId="{15ED8E09-9A2E-9640-AE21-846329EAF63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E4C6F-B423-DA4B-AF70-DF11C4BD7F27}">
      <dsp:nvSpPr>
        <dsp:cNvPr id="0" name=""/>
        <dsp:cNvSpPr/>
      </dsp:nvSpPr>
      <dsp:spPr>
        <a:xfrm>
          <a:off x="782" y="1330628"/>
          <a:ext cx="2260822" cy="18647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762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418C1-2C33-CB40-AB99-F056A3F5FB12}">
      <dsp:nvSpPr>
        <dsp:cNvPr id="0" name=""/>
        <dsp:cNvSpPr/>
      </dsp:nvSpPr>
      <dsp:spPr>
        <a:xfrm>
          <a:off x="1279934" y="1805736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4D7616-76C2-724E-B7AE-3A028529DA81}">
      <dsp:nvSpPr>
        <dsp:cNvPr id="0" name=""/>
        <dsp:cNvSpPr/>
      </dsp:nvSpPr>
      <dsp:spPr>
        <a:xfrm>
          <a:off x="503186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800000"/>
              </a:solidFill>
            </a:rPr>
            <a:t>MPH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800000"/>
              </a:solidFill>
            </a:rPr>
            <a:t>Johns Hopkins</a:t>
          </a:r>
        </a:p>
      </dsp:txBody>
      <dsp:txXfrm>
        <a:off x="526593" y="2819161"/>
        <a:ext cx="1962805" cy="752345"/>
      </dsp:txXfrm>
    </dsp:sp>
    <dsp:sp modelId="{970EDF09-AEF2-7846-AD59-E3805D5D88FB}">
      <dsp:nvSpPr>
        <dsp:cNvPr id="0" name=""/>
        <dsp:cNvSpPr/>
      </dsp:nvSpPr>
      <dsp:spPr>
        <a:xfrm>
          <a:off x="2858787" y="1330628"/>
          <a:ext cx="2260822" cy="18647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762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19AD6-390D-5045-9304-F20F48F034F3}">
      <dsp:nvSpPr>
        <dsp:cNvPr id="0" name=""/>
        <dsp:cNvSpPr/>
      </dsp:nvSpPr>
      <dsp:spPr>
        <a:xfrm>
          <a:off x="4119099" y="199631"/>
          <a:ext cx="2736364" cy="2736364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11E3D2-02AA-5544-868A-334C36CD39AD}">
      <dsp:nvSpPr>
        <dsp:cNvPr id="0" name=""/>
        <dsp:cNvSpPr/>
      </dsp:nvSpPr>
      <dsp:spPr>
        <a:xfrm>
          <a:off x="3361192" y="931048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>
                  <a:lumMod val="50000"/>
                </a:schemeClr>
              </a:solidFill>
            </a:rPr>
            <a:t>WHO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>
                  <a:lumMod val="50000"/>
                </a:schemeClr>
              </a:solidFill>
            </a:rPr>
            <a:t>Geneva</a:t>
          </a:r>
        </a:p>
      </dsp:txBody>
      <dsp:txXfrm>
        <a:off x="3384599" y="954455"/>
        <a:ext cx="1962805" cy="752345"/>
      </dsp:txXfrm>
    </dsp:sp>
    <dsp:sp modelId="{09E6E658-4926-114D-8AE7-75211D813375}">
      <dsp:nvSpPr>
        <dsp:cNvPr id="0" name=""/>
        <dsp:cNvSpPr/>
      </dsp:nvSpPr>
      <dsp:spPr>
        <a:xfrm>
          <a:off x="5716793" y="1330628"/>
          <a:ext cx="2260822" cy="18647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762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6500" kern="1200"/>
        </a:p>
      </dsp:txBody>
      <dsp:txXfrm>
        <a:off x="5759705" y="1373540"/>
        <a:ext cx="2174998" cy="1379301"/>
      </dsp:txXfrm>
    </dsp:sp>
    <dsp:sp modelId="{921B0EEA-BDAC-8548-9480-7FE30CCFEF50}">
      <dsp:nvSpPr>
        <dsp:cNvPr id="0" name=""/>
        <dsp:cNvSpPr/>
      </dsp:nvSpPr>
      <dsp:spPr>
        <a:xfrm>
          <a:off x="6219198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3">
                  <a:lumMod val="50000"/>
                </a:schemeClr>
              </a:solidFill>
            </a:rPr>
            <a:t>Cameroon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3">
                  <a:lumMod val="50000"/>
                </a:schemeClr>
              </a:solidFill>
            </a:rPr>
            <a:t>Africa</a:t>
          </a:r>
        </a:p>
      </dsp:txBody>
      <dsp:txXfrm>
        <a:off x="6242605" y="2819161"/>
        <a:ext cx="1962805" cy="752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8822C-81A4-534E-99B6-08D6B6B10A08}">
      <dsp:nvSpPr>
        <dsp:cNvPr id="0" name=""/>
        <dsp:cNvSpPr/>
      </dsp:nvSpPr>
      <dsp:spPr>
        <a:xfrm>
          <a:off x="4050983" y="968852"/>
          <a:ext cx="2413632" cy="24136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404451" y="1322320"/>
        <a:ext cx="1706696" cy="1706696"/>
      </dsp:txXfrm>
    </dsp:sp>
    <dsp:sp modelId="{2E19FF07-D194-3846-ABBD-8AD913D9D2EC}">
      <dsp:nvSpPr>
        <dsp:cNvPr id="0" name=""/>
        <dsp:cNvSpPr/>
      </dsp:nvSpPr>
      <dsp:spPr>
        <a:xfrm>
          <a:off x="4654391" y="430"/>
          <a:ext cx="1206816" cy="1206816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4831125" y="177164"/>
        <a:ext cx="853348" cy="853348"/>
      </dsp:txXfrm>
    </dsp:sp>
    <dsp:sp modelId="{F55AA160-251C-BB49-AE26-447DE790E76E}">
      <dsp:nvSpPr>
        <dsp:cNvPr id="0" name=""/>
        <dsp:cNvSpPr/>
      </dsp:nvSpPr>
      <dsp:spPr>
        <a:xfrm>
          <a:off x="6015636" y="786345"/>
          <a:ext cx="1206816" cy="1206816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192370" y="963079"/>
        <a:ext cx="853348" cy="853348"/>
      </dsp:txXfrm>
    </dsp:sp>
    <dsp:sp modelId="{B4711EA0-EA2F-EE4D-A05E-9ADB77B4616F}">
      <dsp:nvSpPr>
        <dsp:cNvPr id="0" name=""/>
        <dsp:cNvSpPr/>
      </dsp:nvSpPr>
      <dsp:spPr>
        <a:xfrm>
          <a:off x="6015636" y="2358175"/>
          <a:ext cx="1206816" cy="1206816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6192370" y="2534909"/>
        <a:ext cx="853348" cy="853348"/>
      </dsp:txXfrm>
    </dsp:sp>
    <dsp:sp modelId="{7C5EE34B-C600-104E-9BAB-709CB01948B7}">
      <dsp:nvSpPr>
        <dsp:cNvPr id="0" name=""/>
        <dsp:cNvSpPr/>
      </dsp:nvSpPr>
      <dsp:spPr>
        <a:xfrm>
          <a:off x="4654391" y="3144090"/>
          <a:ext cx="1206816" cy="1206816"/>
        </a:xfrm>
        <a:prstGeom prst="ellipse">
          <a:avLst/>
        </a:prstGeom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4831125" y="3320824"/>
        <a:ext cx="853348" cy="853348"/>
      </dsp:txXfrm>
    </dsp:sp>
    <dsp:sp modelId="{9F08A00E-8A06-FB49-8D10-214FF7CB7D58}">
      <dsp:nvSpPr>
        <dsp:cNvPr id="0" name=""/>
        <dsp:cNvSpPr/>
      </dsp:nvSpPr>
      <dsp:spPr>
        <a:xfrm>
          <a:off x="3293147" y="2358175"/>
          <a:ext cx="1206816" cy="1206816"/>
        </a:xfrm>
        <a:prstGeom prst="ellipse">
          <a:avLst/>
        </a:prstGeom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3469881" y="2534909"/>
        <a:ext cx="853348" cy="853348"/>
      </dsp:txXfrm>
    </dsp:sp>
    <dsp:sp modelId="{4B4FCC4D-81FD-214E-8CB7-6FB9B6F19963}">
      <dsp:nvSpPr>
        <dsp:cNvPr id="0" name=""/>
        <dsp:cNvSpPr/>
      </dsp:nvSpPr>
      <dsp:spPr>
        <a:xfrm>
          <a:off x="3293147" y="786345"/>
          <a:ext cx="1206816" cy="1206816"/>
        </a:xfrm>
        <a:prstGeom prst="ellipse">
          <a:avLst/>
        </a:prstGeom>
        <a:blipFill rotWithShape="0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3469881" y="963079"/>
        <a:ext cx="853348" cy="8533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EC52C-8884-5E4C-9161-73A59810F4D1}">
      <dsp:nvSpPr>
        <dsp:cNvPr id="0" name=""/>
        <dsp:cNvSpPr/>
      </dsp:nvSpPr>
      <dsp:spPr>
        <a:xfrm>
          <a:off x="8482848" y="2591858"/>
          <a:ext cx="1151466" cy="263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942"/>
              </a:lnTo>
              <a:lnTo>
                <a:pt x="1151466" y="132942"/>
              </a:lnTo>
              <a:lnTo>
                <a:pt x="1151466" y="2637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C030CD-623B-854D-97F7-A41D52E750AD}">
      <dsp:nvSpPr>
        <dsp:cNvPr id="0" name=""/>
        <dsp:cNvSpPr/>
      </dsp:nvSpPr>
      <dsp:spPr>
        <a:xfrm>
          <a:off x="7331381" y="2591858"/>
          <a:ext cx="1151466" cy="263790"/>
        </a:xfrm>
        <a:custGeom>
          <a:avLst/>
          <a:gdLst/>
          <a:ahLst/>
          <a:cxnLst/>
          <a:rect l="0" t="0" r="0" b="0"/>
          <a:pathLst>
            <a:path>
              <a:moveTo>
                <a:pt x="1151466" y="0"/>
              </a:moveTo>
              <a:lnTo>
                <a:pt x="1151466" y="132942"/>
              </a:lnTo>
              <a:lnTo>
                <a:pt x="0" y="132942"/>
              </a:lnTo>
              <a:lnTo>
                <a:pt x="0" y="2637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787989-FEBD-254A-B6E9-7CF391583FF2}">
      <dsp:nvSpPr>
        <dsp:cNvPr id="0" name=""/>
        <dsp:cNvSpPr/>
      </dsp:nvSpPr>
      <dsp:spPr>
        <a:xfrm>
          <a:off x="3876981" y="2591858"/>
          <a:ext cx="1151466" cy="263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942"/>
              </a:lnTo>
              <a:lnTo>
                <a:pt x="1151466" y="132942"/>
              </a:lnTo>
              <a:lnTo>
                <a:pt x="1151466" y="2637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CA70D1-15DB-3846-BCE2-7040045AE673}">
      <dsp:nvSpPr>
        <dsp:cNvPr id="0" name=""/>
        <dsp:cNvSpPr/>
      </dsp:nvSpPr>
      <dsp:spPr>
        <a:xfrm>
          <a:off x="2725515" y="2591858"/>
          <a:ext cx="1151466" cy="263790"/>
        </a:xfrm>
        <a:custGeom>
          <a:avLst/>
          <a:gdLst/>
          <a:ahLst/>
          <a:cxnLst/>
          <a:rect l="0" t="0" r="0" b="0"/>
          <a:pathLst>
            <a:path>
              <a:moveTo>
                <a:pt x="1151466" y="0"/>
              </a:moveTo>
              <a:lnTo>
                <a:pt x="1151466" y="132942"/>
              </a:lnTo>
              <a:lnTo>
                <a:pt x="0" y="132942"/>
              </a:lnTo>
              <a:lnTo>
                <a:pt x="0" y="2637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31E0FF-1C80-AA4C-8559-ECFE2238694D}">
      <dsp:nvSpPr>
        <dsp:cNvPr id="0" name=""/>
        <dsp:cNvSpPr/>
      </dsp:nvSpPr>
      <dsp:spPr>
        <a:xfrm>
          <a:off x="376861" y="2591858"/>
          <a:ext cx="91440" cy="2637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37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AD2C7-1A7D-B24E-B220-C14CCD149249}">
      <dsp:nvSpPr>
        <dsp:cNvPr id="0" name=""/>
        <dsp:cNvSpPr/>
      </dsp:nvSpPr>
      <dsp:spPr>
        <a:xfrm>
          <a:off x="3866" y="1754428"/>
          <a:ext cx="837430" cy="837430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15EFF-FF11-FD47-AFEE-C67D4EB51DF9}">
      <dsp:nvSpPr>
        <dsp:cNvPr id="0" name=""/>
        <dsp:cNvSpPr/>
      </dsp:nvSpPr>
      <dsp:spPr>
        <a:xfrm>
          <a:off x="841297" y="1752334"/>
          <a:ext cx="1256145" cy="837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Dr. George </a:t>
          </a:r>
          <a:r>
            <a:rPr lang="en-US" sz="1500" b="1" kern="1200" dirty="0" err="1"/>
            <a:t>Etoundi</a:t>
          </a:r>
          <a:r>
            <a:rPr lang="en-US" sz="1500" b="1" kern="1200" dirty="0"/>
            <a:t>, MD</a:t>
          </a:r>
        </a:p>
      </dsp:txBody>
      <dsp:txXfrm>
        <a:off x="841297" y="1752334"/>
        <a:ext cx="1256145" cy="837430"/>
      </dsp:txXfrm>
    </dsp:sp>
    <dsp:sp modelId="{D9AFF678-FD85-CD44-8AC7-1DF3C549B115}">
      <dsp:nvSpPr>
        <dsp:cNvPr id="0" name=""/>
        <dsp:cNvSpPr/>
      </dsp:nvSpPr>
      <dsp:spPr>
        <a:xfrm>
          <a:off x="3866" y="2855649"/>
          <a:ext cx="837430" cy="837430"/>
        </a:xfrm>
        <a:prstGeom prst="ellipse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523A4-7FBF-F842-BF72-8C826DB9E1D1}">
      <dsp:nvSpPr>
        <dsp:cNvPr id="0" name=""/>
        <dsp:cNvSpPr/>
      </dsp:nvSpPr>
      <dsp:spPr>
        <a:xfrm>
          <a:off x="841297" y="2853555"/>
          <a:ext cx="1256145" cy="837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Fanny </a:t>
          </a:r>
          <a:r>
            <a:rPr lang="en-US" sz="1500" b="1" kern="1200" dirty="0" err="1"/>
            <a:t>Dissak</a:t>
          </a:r>
          <a:r>
            <a:rPr lang="en-US" sz="1500" b="1" kern="1200" dirty="0"/>
            <a:t> </a:t>
          </a:r>
          <a:r>
            <a:rPr lang="en-US" sz="1500" b="1" kern="1200" dirty="0" err="1"/>
            <a:t>Delon</a:t>
          </a:r>
          <a:r>
            <a:rPr lang="en-US" sz="1500" b="1" kern="1200" dirty="0"/>
            <a:t>, MD PhD</a:t>
          </a:r>
        </a:p>
      </dsp:txBody>
      <dsp:txXfrm>
        <a:off x="841297" y="2853555"/>
        <a:ext cx="1256145" cy="837430"/>
      </dsp:txXfrm>
    </dsp:sp>
    <dsp:sp modelId="{A543F605-50D3-7B4E-ABE5-062EEE497A01}">
      <dsp:nvSpPr>
        <dsp:cNvPr id="0" name=""/>
        <dsp:cNvSpPr/>
      </dsp:nvSpPr>
      <dsp:spPr>
        <a:xfrm>
          <a:off x="3458266" y="1754428"/>
          <a:ext cx="837430" cy="837430"/>
        </a:xfrm>
        <a:prstGeom prst="ellipse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7658B-07A6-EE47-A4D4-9B96AD571F84}">
      <dsp:nvSpPr>
        <dsp:cNvPr id="0" name=""/>
        <dsp:cNvSpPr/>
      </dsp:nvSpPr>
      <dsp:spPr>
        <a:xfrm>
          <a:off x="4295696" y="1752334"/>
          <a:ext cx="1256145" cy="837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Catherine </a:t>
          </a:r>
          <a:r>
            <a:rPr lang="en-US" sz="1500" b="1" kern="1200" dirty="0" err="1"/>
            <a:t>Juillard</a:t>
          </a:r>
          <a:r>
            <a:rPr lang="en-US" sz="1500" b="1" kern="1200" dirty="0"/>
            <a:t>, MD MPH</a:t>
          </a:r>
        </a:p>
      </dsp:txBody>
      <dsp:txXfrm>
        <a:off x="4295696" y="1752334"/>
        <a:ext cx="1256145" cy="837430"/>
      </dsp:txXfrm>
    </dsp:sp>
    <dsp:sp modelId="{AF90C7E5-B297-1C42-8E9D-5580E5C401E7}">
      <dsp:nvSpPr>
        <dsp:cNvPr id="0" name=""/>
        <dsp:cNvSpPr/>
      </dsp:nvSpPr>
      <dsp:spPr>
        <a:xfrm>
          <a:off x="2306799" y="2855649"/>
          <a:ext cx="837430" cy="837430"/>
        </a:xfrm>
        <a:prstGeom prst="ellipse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D381B-B2A4-B844-B31E-592FB2E62DED}">
      <dsp:nvSpPr>
        <dsp:cNvPr id="0" name=""/>
        <dsp:cNvSpPr/>
      </dsp:nvSpPr>
      <dsp:spPr>
        <a:xfrm>
          <a:off x="3144230" y="2853555"/>
          <a:ext cx="1256145" cy="837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Melissa Carvalho, MPH</a:t>
          </a:r>
        </a:p>
      </dsp:txBody>
      <dsp:txXfrm>
        <a:off x="3144230" y="2853555"/>
        <a:ext cx="1256145" cy="837430"/>
      </dsp:txXfrm>
    </dsp:sp>
    <dsp:sp modelId="{CD00D5E7-1A07-6A46-BDDD-0726DAEB9FC6}">
      <dsp:nvSpPr>
        <dsp:cNvPr id="0" name=""/>
        <dsp:cNvSpPr/>
      </dsp:nvSpPr>
      <dsp:spPr>
        <a:xfrm>
          <a:off x="4609733" y="2855649"/>
          <a:ext cx="837430" cy="837430"/>
        </a:xfrm>
        <a:prstGeom prst="ellipse">
          <a:avLst/>
        </a:prstGeom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32811-9F72-F64C-BEAE-605290259638}">
      <dsp:nvSpPr>
        <dsp:cNvPr id="0" name=""/>
        <dsp:cNvSpPr/>
      </dsp:nvSpPr>
      <dsp:spPr>
        <a:xfrm>
          <a:off x="5447163" y="2853555"/>
          <a:ext cx="1256145" cy="837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Rasheedat</a:t>
          </a:r>
          <a:r>
            <a:rPr lang="en-US" sz="1500" b="1" kern="1200" dirty="0"/>
            <a:t> </a:t>
          </a:r>
          <a:r>
            <a:rPr lang="en-US" sz="1500" b="1" kern="1200" dirty="0" err="1"/>
            <a:t>Oke</a:t>
          </a:r>
          <a:r>
            <a:rPr lang="en-US" sz="1500" b="1" kern="1200" dirty="0"/>
            <a:t>, MBBS MPH</a:t>
          </a:r>
        </a:p>
      </dsp:txBody>
      <dsp:txXfrm>
        <a:off x="5447163" y="2853555"/>
        <a:ext cx="1256145" cy="837430"/>
      </dsp:txXfrm>
    </dsp:sp>
    <dsp:sp modelId="{E35F57D2-49A2-6143-9815-360FB46514A7}">
      <dsp:nvSpPr>
        <dsp:cNvPr id="0" name=""/>
        <dsp:cNvSpPr/>
      </dsp:nvSpPr>
      <dsp:spPr>
        <a:xfrm>
          <a:off x="8064132" y="1754428"/>
          <a:ext cx="837430" cy="837430"/>
        </a:xfrm>
        <a:prstGeom prst="ellipse">
          <a:avLst/>
        </a:prstGeom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C918F1-45ED-C644-ADD8-DD7ED749BD10}">
      <dsp:nvSpPr>
        <dsp:cNvPr id="0" name=""/>
        <dsp:cNvSpPr/>
      </dsp:nvSpPr>
      <dsp:spPr>
        <a:xfrm>
          <a:off x="8901563" y="1752334"/>
          <a:ext cx="1256145" cy="837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Alain </a:t>
          </a:r>
          <a:r>
            <a:rPr lang="en-US" sz="1500" b="1" kern="1200" dirty="0" err="1"/>
            <a:t>Chichom</a:t>
          </a:r>
          <a:r>
            <a:rPr lang="en-US" sz="1500" b="1" kern="1200" dirty="0"/>
            <a:t>, MD</a:t>
          </a:r>
        </a:p>
      </dsp:txBody>
      <dsp:txXfrm>
        <a:off x="8901563" y="1752334"/>
        <a:ext cx="1256145" cy="837430"/>
      </dsp:txXfrm>
    </dsp:sp>
    <dsp:sp modelId="{8C437BDF-1F1C-4C4A-9F51-0F12E4DD0E2C}">
      <dsp:nvSpPr>
        <dsp:cNvPr id="0" name=""/>
        <dsp:cNvSpPr/>
      </dsp:nvSpPr>
      <dsp:spPr>
        <a:xfrm>
          <a:off x="6912666" y="2855649"/>
          <a:ext cx="837430" cy="837430"/>
        </a:xfrm>
        <a:prstGeom prst="ellipse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587E7-424F-5E44-8677-79FEF01F8AAC}">
      <dsp:nvSpPr>
        <dsp:cNvPr id="0" name=""/>
        <dsp:cNvSpPr/>
      </dsp:nvSpPr>
      <dsp:spPr>
        <a:xfrm>
          <a:off x="7750096" y="2853555"/>
          <a:ext cx="1256145" cy="837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Agbor</a:t>
          </a:r>
          <a:r>
            <a:rPr lang="en-US" sz="1500" b="1" kern="1200" dirty="0"/>
            <a:t> </a:t>
          </a:r>
          <a:r>
            <a:rPr lang="en-US" sz="1500" b="1" kern="1200" dirty="0" err="1"/>
            <a:t>M</a:t>
          </a:r>
          <a:r>
            <a:rPr lang="en-US" sz="1500" b="1" i="0" kern="1200" dirty="0" err="1"/>
            <a:t>biarikai</a:t>
          </a:r>
          <a:r>
            <a:rPr lang="en-US" sz="1500" b="1" i="0" kern="1200" dirty="0"/>
            <a:t> MSc</a:t>
          </a:r>
          <a:endParaRPr lang="en-US" sz="1500" b="1" kern="1200" dirty="0"/>
        </a:p>
      </dsp:txBody>
      <dsp:txXfrm>
        <a:off x="7750096" y="2853555"/>
        <a:ext cx="1256145" cy="837430"/>
      </dsp:txXfrm>
    </dsp:sp>
    <dsp:sp modelId="{BEBEFFAC-C0FA-734B-9EA3-738FA6E687FE}">
      <dsp:nvSpPr>
        <dsp:cNvPr id="0" name=""/>
        <dsp:cNvSpPr/>
      </dsp:nvSpPr>
      <dsp:spPr>
        <a:xfrm>
          <a:off x="9215599" y="2855649"/>
          <a:ext cx="837430" cy="837430"/>
        </a:xfrm>
        <a:prstGeom prst="ellipse">
          <a:avLst/>
        </a:prstGeom>
        <a:blipFill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AFE9D-5C3E-1F47-B7A2-E4E36D3BA0FA}">
      <dsp:nvSpPr>
        <dsp:cNvPr id="0" name=""/>
        <dsp:cNvSpPr/>
      </dsp:nvSpPr>
      <dsp:spPr>
        <a:xfrm>
          <a:off x="10053029" y="2853555"/>
          <a:ext cx="1256145" cy="837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Lidwine</a:t>
          </a:r>
          <a:r>
            <a:rPr lang="en-US" sz="1500" b="1" kern="1200" dirty="0"/>
            <a:t>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Nsuh</a:t>
          </a:r>
          <a:r>
            <a:rPr lang="en-US" sz="1500" b="1" kern="1200" dirty="0"/>
            <a:t>, BSc</a:t>
          </a:r>
        </a:p>
      </dsp:txBody>
      <dsp:txXfrm>
        <a:off x="10053029" y="2853555"/>
        <a:ext cx="1256145" cy="8374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92CC6-5E7F-A44B-B6D9-6C0AD072F9AA}">
      <dsp:nvSpPr>
        <dsp:cNvPr id="0" name=""/>
        <dsp:cNvSpPr/>
      </dsp:nvSpPr>
      <dsp:spPr>
        <a:xfrm>
          <a:off x="515778" y="0"/>
          <a:ext cx="5845492" cy="329624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C727AA-24D8-1842-B442-43535112D071}">
      <dsp:nvSpPr>
        <dsp:cNvPr id="0" name=""/>
        <dsp:cNvSpPr/>
      </dsp:nvSpPr>
      <dsp:spPr>
        <a:xfrm>
          <a:off x="330" y="988873"/>
          <a:ext cx="1292941" cy="13184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Prevention</a:t>
          </a:r>
        </a:p>
      </dsp:txBody>
      <dsp:txXfrm>
        <a:off x="63446" y="1051989"/>
        <a:ext cx="1166709" cy="1192266"/>
      </dsp:txXfrm>
    </dsp:sp>
    <dsp:sp modelId="{2B5B2BDB-BF3C-0F4D-A0DB-0123FD97914B}">
      <dsp:nvSpPr>
        <dsp:cNvPr id="0" name=""/>
        <dsp:cNvSpPr/>
      </dsp:nvSpPr>
      <dsp:spPr>
        <a:xfrm>
          <a:off x="1396192" y="988873"/>
          <a:ext cx="1292941" cy="1318498"/>
        </a:xfrm>
        <a:prstGeom prst="roundRect">
          <a:avLst/>
        </a:prstGeom>
        <a:gradFill rotWithShape="0">
          <a:gsLst>
            <a:gs pos="0">
              <a:schemeClr val="accent2">
                <a:hueOff val="-2587972"/>
                <a:satOff val="11465"/>
                <a:lumOff val="-421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2587972"/>
                <a:satOff val="11465"/>
                <a:lumOff val="-4216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2587972"/>
                <a:satOff val="11465"/>
                <a:lumOff val="-4216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Prehospital</a:t>
          </a:r>
          <a:endParaRPr lang="en-US" sz="1700" kern="1200" dirty="0"/>
        </a:p>
      </dsp:txBody>
      <dsp:txXfrm>
        <a:off x="1459308" y="1051989"/>
        <a:ext cx="1166709" cy="1192266"/>
      </dsp:txXfrm>
    </dsp:sp>
    <dsp:sp modelId="{DEC06077-E932-E249-9A31-272A375BBBDC}">
      <dsp:nvSpPr>
        <dsp:cNvPr id="0" name=""/>
        <dsp:cNvSpPr/>
      </dsp:nvSpPr>
      <dsp:spPr>
        <a:xfrm>
          <a:off x="2792054" y="988873"/>
          <a:ext cx="1292941" cy="1318498"/>
        </a:xfrm>
        <a:prstGeom prst="roundRect">
          <a:avLst/>
        </a:prstGeom>
        <a:gradFill rotWithShape="0">
          <a:gsLst>
            <a:gs pos="0">
              <a:schemeClr val="accent2">
                <a:hueOff val="-5175944"/>
                <a:satOff val="22930"/>
                <a:lumOff val="-843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5175944"/>
                <a:satOff val="22930"/>
                <a:lumOff val="-843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5175944"/>
                <a:satOff val="22930"/>
                <a:lumOff val="-843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Hospital</a:t>
          </a:r>
        </a:p>
      </dsp:txBody>
      <dsp:txXfrm>
        <a:off x="2855170" y="1051989"/>
        <a:ext cx="1166709" cy="1192266"/>
      </dsp:txXfrm>
    </dsp:sp>
    <dsp:sp modelId="{ECE3CD0E-C1C7-7448-94C6-0584A3E74873}">
      <dsp:nvSpPr>
        <dsp:cNvPr id="0" name=""/>
        <dsp:cNvSpPr/>
      </dsp:nvSpPr>
      <dsp:spPr>
        <a:xfrm>
          <a:off x="4187916" y="988873"/>
          <a:ext cx="1292941" cy="1318498"/>
        </a:xfrm>
        <a:prstGeom prst="roundRect">
          <a:avLst/>
        </a:prstGeom>
        <a:gradFill rotWithShape="0">
          <a:gsLst>
            <a:gs pos="0">
              <a:schemeClr val="accent2">
                <a:hueOff val="-7763915"/>
                <a:satOff val="34394"/>
                <a:lumOff val="-1264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7763915"/>
                <a:satOff val="34394"/>
                <a:lumOff val="-12648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7763915"/>
                <a:satOff val="34394"/>
                <a:lumOff val="-12648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Outpt</a:t>
          </a:r>
          <a:r>
            <a:rPr lang="en-US" sz="1700" kern="1200" dirty="0"/>
            <a:t> F/U</a:t>
          </a:r>
        </a:p>
      </dsp:txBody>
      <dsp:txXfrm>
        <a:off x="4251032" y="1051989"/>
        <a:ext cx="1166709" cy="1192266"/>
      </dsp:txXfrm>
    </dsp:sp>
    <dsp:sp modelId="{15ED8E09-9A2E-9640-AE21-846329EAF630}">
      <dsp:nvSpPr>
        <dsp:cNvPr id="0" name=""/>
        <dsp:cNvSpPr/>
      </dsp:nvSpPr>
      <dsp:spPr>
        <a:xfrm>
          <a:off x="5583778" y="988873"/>
          <a:ext cx="1292941" cy="1318498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Rehab</a:t>
          </a:r>
        </a:p>
      </dsp:txBody>
      <dsp:txXfrm>
        <a:off x="5646894" y="1051989"/>
        <a:ext cx="1166709" cy="1192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E8F72-E5A5-F140-AEE5-A613256C7EBD}" type="datetimeFigureOut">
              <a:rPr lang="en-US" smtClean="0"/>
              <a:t>4/23/21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EAD7E-5960-8643-B947-457B036D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1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AEAD7E-5960-8643-B947-457B036D31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67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5BE0-4F66-DC4D-AB69-27AC9B38A4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60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5BE0-4F66-DC4D-AB69-27AC9B38A4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49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F8DE33-D481-4652-BB8A-E3323E9E53A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85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AEAD7E-5960-8643-B947-457B036D31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59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AEAD7E-5960-8643-B947-457B036D31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16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AEAD7E-5960-8643-B947-457B036D31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12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9BF6D-8C94-4A35-89ED-629A846391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28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81350-DA0C-6247-8E6D-D6269015F0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99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AEAD7E-5960-8643-B947-457B036D31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0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AEAD7E-5960-8643-B947-457B036D31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0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91B032-5EFA-4F85-AD45-2E2417A00EEA}" type="slidenum">
              <a:rPr lang="en-US">
                <a:solidFill>
                  <a:prstClr val="black"/>
                </a:solidFill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169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AEAD7E-5960-8643-B947-457B036D31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4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2CCCC-0755-6F40-B9C4-ECFFE6FB6B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56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81350-DA0C-6247-8E6D-D6269015F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20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AEAD7E-5960-8643-B947-457B036D31B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1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89F5E4-295A-453D-8F32-44BB4AB3A131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899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EFB9EB-9A08-459D-9D7A-C2FC9F908281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0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A1E660-1D7C-4A3C-9B5C-62F5E6861B3A}" type="slidenum">
              <a:rPr lang="en-US">
                <a:solidFill>
                  <a:prstClr val="black"/>
                </a:solidFill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95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81350-DA0C-6247-8E6D-D6269015F0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392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AEAD7E-5960-8643-B947-457B036D31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2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9B7CE8-AE43-4B3E-A615-69CB97807D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76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81350-DA0C-6247-8E6D-D6269015F0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4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CD57B-95C9-8447-9EDA-8B11DBC77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2105B-EF6D-6747-AFCE-EBD20B9A8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79444-B39F-3F47-9CD1-2B06D5C6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4DA5-9B74-F549-96E0-D6B26D3513E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640D8-6FD2-B647-B309-0799EFCD7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5E7D1-6E00-2048-8E4B-79D6E8C26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E73B-063D-B841-80CC-63CBD347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00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DBD37-5229-AF4A-9C10-E658B55B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21619C-972E-4249-A5DC-B640565A8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AB41E-1C20-1C48-8F9F-E7413F82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4DA5-9B74-F549-96E0-D6B26D3513E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9CD06-0258-7045-9525-81FF0BB5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848-83E7-0048-9699-34F0A929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E73B-063D-B841-80CC-63CBD347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7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126564-ED8A-FD4C-8F79-AE6E8C74E8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254881-D339-B44C-82B7-4A9EE367D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3C9DE-E584-C64E-B51E-ABB1FD257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4DA5-9B74-F549-96E0-D6B26D3513E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B5B38-8263-9142-9FA8-83465593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B1558-5585-A14C-94A4-89EEF611D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E73B-063D-B841-80CC-63CBD347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5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(Section)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04A11-7FE9-4044-92D3-FBDAA712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7226"/>
            <a:ext cx="2743200" cy="365125"/>
          </a:xfrm>
        </p:spPr>
        <p:txBody>
          <a:bodyPr/>
          <a:lstStyle>
            <a:lvl1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1F5D3A-4417-4C41-A9F0-6A9C811C31F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BBF027-403E-EB48-8913-99EC737F3E4D}"/>
              </a:ext>
            </a:extLst>
          </p:cNvPr>
          <p:cNvCxnSpPr>
            <a:cxnSpLocks/>
          </p:cNvCxnSpPr>
          <p:nvPr userDrawn="1"/>
        </p:nvCxnSpPr>
        <p:spPr>
          <a:xfrm>
            <a:off x="0" y="494675"/>
            <a:ext cx="12192000" cy="0"/>
          </a:xfrm>
          <a:prstGeom prst="line">
            <a:avLst/>
          </a:prstGeom>
          <a:ln w="57150">
            <a:solidFill>
              <a:srgbClr val="277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182755-5881-2343-8662-EC8E42C69215}"/>
              </a:ext>
            </a:extLst>
          </p:cNvPr>
          <p:cNvCxnSpPr>
            <a:cxnSpLocks/>
          </p:cNvCxnSpPr>
          <p:nvPr userDrawn="1"/>
        </p:nvCxnSpPr>
        <p:spPr>
          <a:xfrm>
            <a:off x="0" y="6006475"/>
            <a:ext cx="12192000" cy="0"/>
          </a:xfrm>
          <a:prstGeom prst="line">
            <a:avLst/>
          </a:prstGeom>
          <a:ln w="57150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2">
            <a:extLst>
              <a:ext uri="{FF2B5EF4-FFF2-40B4-BE49-F238E27FC236}">
                <a16:creationId xmlns:a16="http://schemas.microsoft.com/office/drawing/2014/main" id="{3471F444-CD1B-1040-8F59-37EDDE12DBEA}"/>
              </a:ext>
            </a:extLst>
          </p:cNvPr>
          <p:cNvSpPr txBox="1">
            <a:spLocks/>
          </p:cNvSpPr>
          <p:nvPr userDrawn="1"/>
        </p:nvSpPr>
        <p:spPr>
          <a:xfrm>
            <a:off x="685800" y="2527300"/>
            <a:ext cx="7772400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3300" dirty="0">
              <a:latin typeface="Times" pitchFamily="2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F6BBF72-13E0-0C4D-BC00-0C3E0BA3C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254" y="2850044"/>
            <a:ext cx="1110046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r>
              <a:rPr lang="en-US" dirty="0"/>
              <a:t>(Section) Title Slide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6D4E6A-0928-844C-9D3D-F828F6DCE9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432" y="6054920"/>
            <a:ext cx="797443" cy="801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647B6D-342A-B546-8D54-EFED1B47DD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54" y="6075196"/>
            <a:ext cx="752215" cy="7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2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469654" y="2386744"/>
            <a:ext cx="9252693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DA4C-1406-4B4A-A691-6018A3D4EC75}" type="datetimeFigureOut">
              <a:rPr lang="en-US">
                <a:solidFill>
                  <a:srgbClr val="FFFFFF">
                    <a:alpha val="70000"/>
                  </a:srgbClr>
                </a:solidFill>
                <a:latin typeface="Gill Sans MT"/>
              </a:rPr>
              <a:pPr>
                <a:defRPr/>
              </a:pPr>
              <a:t>4/23/21</a:t>
            </a:fld>
            <a:endParaRPr lang="en-US">
              <a:solidFill>
                <a:srgbClr val="FFFFFF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BBF11-6B03-E343-AED4-EFD79A404638}" type="slidenum">
              <a:rPr lang="en-US">
                <a:latin typeface="Gill Sans MT"/>
              </a:rPr>
              <a:pPr>
                <a:defRPr/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877375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5B7B4-08B6-9841-80BE-B5FB6ABF46AD}" type="datetimeFigureOut">
              <a:rPr lang="en-US">
                <a:solidFill>
                  <a:srgbClr val="000000">
                    <a:alpha val="70000"/>
                  </a:srgbClr>
                </a:solidFill>
                <a:latin typeface="Gill Sans MT"/>
              </a:rPr>
              <a:pPr>
                <a:defRPr/>
              </a:pPr>
              <a:t>4/23/21</a:t>
            </a:fld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47C5F-36A4-1549-9C10-8167F5A68C6D}" type="slidenum">
              <a:rPr lang="en-US">
                <a:latin typeface="Gill Sans MT"/>
              </a:rPr>
              <a:pPr>
                <a:defRPr/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67156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475232" y="2386744"/>
            <a:ext cx="9253728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E6757-78E6-A040-B821-5803BD8198A6}" type="datetimeFigureOut">
              <a:rPr lang="en-US">
                <a:solidFill>
                  <a:srgbClr val="FFFFFF">
                    <a:alpha val="70000"/>
                  </a:srgbClr>
                </a:solidFill>
                <a:latin typeface="Gill Sans MT"/>
              </a:rPr>
              <a:pPr>
                <a:defRPr/>
              </a:pPr>
              <a:t>4/23/21</a:t>
            </a:fld>
            <a:endParaRPr lang="en-US">
              <a:solidFill>
                <a:srgbClr val="FFFFFF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7FBCE-DDD2-6A40-B580-04834AB00FBB}" type="slidenum">
              <a:rPr lang="en-US">
                <a:latin typeface="Gill Sans MT"/>
              </a:rPr>
              <a:pPr>
                <a:defRPr/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13985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9653" y="2638044"/>
            <a:ext cx="438403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6" y="2638044"/>
            <a:ext cx="4387355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A0DB-9E8E-0D4E-B6F9-03398B65393A}" type="datetimeFigureOut">
              <a:rPr lang="en-US">
                <a:solidFill>
                  <a:srgbClr val="000000">
                    <a:alpha val="70000"/>
                  </a:srgbClr>
                </a:solidFill>
                <a:latin typeface="Gill Sans MT"/>
              </a:rPr>
              <a:pPr>
                <a:defRPr/>
              </a:pPr>
              <a:t>4/23/21</a:t>
            </a:fld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B07E-97E2-9C4C-90BD-34D09CF024FE}" type="slidenum">
              <a:rPr lang="en-US">
                <a:latin typeface="Gill Sans MT"/>
              </a:rPr>
              <a:pPr>
                <a:defRPr/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582533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9652" y="2313435"/>
            <a:ext cx="4384032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9652" y="3143250"/>
            <a:ext cx="4384032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387355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387355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B16B7-17DC-224B-85A8-89E9AEB50CDF}" type="datetimeFigureOut">
              <a:rPr lang="en-US">
                <a:solidFill>
                  <a:srgbClr val="000000">
                    <a:alpha val="70000"/>
                  </a:srgbClr>
                </a:solidFill>
                <a:latin typeface="Gill Sans MT"/>
              </a:rPr>
              <a:pPr>
                <a:defRPr/>
              </a:pPr>
              <a:t>4/23/21</a:t>
            </a:fld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82CEB-B958-BC48-BBFC-E5A0EBCED400}" type="slidenum">
              <a:rPr lang="en-US">
                <a:latin typeface="Gill Sans MT"/>
              </a:rPr>
              <a:pPr>
                <a:defRPr/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65586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8E7D6-045F-A642-B246-FE45B703A919}" type="datetimeFigureOut">
              <a:rPr lang="en-US">
                <a:solidFill>
                  <a:srgbClr val="000000">
                    <a:alpha val="70000"/>
                  </a:srgbClr>
                </a:solidFill>
                <a:latin typeface="Gill Sans MT"/>
              </a:rPr>
              <a:pPr>
                <a:defRPr/>
              </a:pPr>
              <a:t>4/23/21</a:t>
            </a:fld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40E68-051E-374B-8881-A257BCC0C393}" type="slidenum">
              <a:rPr lang="en-US">
                <a:latin typeface="Gill Sans MT"/>
              </a:rPr>
              <a:pPr>
                <a:defRPr/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093607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62C08-86E6-044A-89CA-EFFBE2AA2962}" type="datetimeFigureOut">
              <a:rPr lang="en-US">
                <a:solidFill>
                  <a:srgbClr val="000000">
                    <a:alpha val="70000"/>
                  </a:srgbClr>
                </a:solidFill>
                <a:latin typeface="Gill Sans MT"/>
              </a:rPr>
              <a:pPr>
                <a:defRPr/>
              </a:pPr>
              <a:t>4/23/21</a:t>
            </a:fld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04DEA-88AD-C64E-9844-E8513B4F8FD8}" type="slidenum">
              <a:rPr lang="en-US">
                <a:latin typeface="Gill Sans MT"/>
              </a:rPr>
              <a:pPr>
                <a:defRPr/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66887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5785A-0C29-A54D-BDE3-79DF3342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B33AC-950D-E745-9ABA-E5C9F1221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5B5FC-1ABF-CB4E-BA36-E47411598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4DA5-9B74-F549-96E0-D6B26D3513E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08079-0BED-0F4D-B25C-75756C88C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C20BD-52E7-A042-B875-9B82AA4A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E73B-063D-B841-80CC-63CBD347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35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4271" y="2243830"/>
            <a:ext cx="4387459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Ctr="1"/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18"/>
            <a:ext cx="3794760" cy="2194036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A8C8A-8A96-534A-B429-57670CA5301F}" type="datetimeFigureOut">
              <a:rPr lang="en-US">
                <a:solidFill>
                  <a:srgbClr val="000000">
                    <a:alpha val="70000"/>
                  </a:srgbClr>
                </a:solidFill>
                <a:latin typeface="Gill Sans MT"/>
              </a:rPr>
              <a:pPr>
                <a:defRPr/>
              </a:pPr>
              <a:t>4/23/21</a:t>
            </a:fld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55133" y="6235701"/>
            <a:ext cx="5073651" cy="320675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>
              <a:latin typeface="Gill Sans MT"/>
            </a:endParaRP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3157B-DEFD-3249-B14E-48F6C9C63C9C}" type="slidenum">
              <a:rPr lang="en-US">
                <a:latin typeface="Gill Sans MT"/>
              </a:rPr>
              <a:pPr>
                <a:defRPr/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411976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3440" y="2243828"/>
            <a:ext cx="438912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-42172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20"/>
            <a:ext cx="3794760" cy="2194037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924BF90D-B0A2-2247-A697-42D11DBCCF34}" type="datetimeFigureOut">
              <a:rPr lang="en-US">
                <a:latin typeface="Gill Sans MT"/>
              </a:rPr>
              <a:pPr>
                <a:defRPr/>
              </a:pPr>
              <a:t>4/23/21</a:t>
            </a:fld>
            <a:endParaRPr lang="en-US">
              <a:latin typeface="Gill Sans MT"/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53018" y="6235701"/>
            <a:ext cx="5071533" cy="320675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>
              <a:latin typeface="Gill Sans MT"/>
            </a:endParaRP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20EF2-D2E8-4A42-88D2-5E152BA32BB8}" type="slidenum">
              <a:rPr lang="en-US">
                <a:latin typeface="Gill Sans MT"/>
              </a:rPr>
              <a:pPr>
                <a:defRPr/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250608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6FA96-9BF4-2F40-9432-6E74770E6D73}" type="datetimeFigureOut">
              <a:rPr lang="en-US">
                <a:solidFill>
                  <a:srgbClr val="000000">
                    <a:alpha val="70000"/>
                  </a:srgbClr>
                </a:solidFill>
                <a:latin typeface="Gill Sans MT"/>
              </a:rPr>
              <a:pPr>
                <a:defRPr/>
              </a:pPr>
              <a:t>4/23/21</a:t>
            </a:fld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B2772-057D-F94D-8B5D-FB7C97394E72}" type="slidenum">
              <a:rPr lang="en-US">
                <a:latin typeface="Gill Sans MT"/>
              </a:rPr>
              <a:pPr>
                <a:defRPr/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62824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40528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1395" y="937260"/>
            <a:ext cx="6288232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4E0F-7416-7F4D-A29D-6E505BC5D28A}" type="datetimeFigureOut">
              <a:rPr lang="en-US">
                <a:solidFill>
                  <a:srgbClr val="000000">
                    <a:alpha val="70000"/>
                  </a:srgbClr>
                </a:solidFill>
                <a:latin typeface="Gill Sans MT"/>
              </a:rPr>
              <a:pPr>
                <a:defRPr/>
              </a:pPr>
              <a:t>4/23/21</a:t>
            </a:fld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7CD75-4000-504F-B648-454B58823577}" type="slidenum">
              <a:rPr lang="en-US">
                <a:latin typeface="Gill Sans MT"/>
              </a:rPr>
              <a:pPr>
                <a:defRPr/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0271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alpha val="70000"/>
                  </a:srgbClr>
                </a:solidFill>
                <a:latin typeface="Calibri"/>
              </a:rPr>
              <a:t>Care Transitions Following Injury in Cameroon</a:t>
            </a:r>
            <a:endParaRPr lang="en-US" dirty="0">
              <a:solidFill>
                <a:srgbClr val="000000">
                  <a:alpha val="70000"/>
                </a:srgbClr>
              </a:solidFill>
              <a:latin typeface="Calibri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2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0" y="1881349"/>
            <a:ext cx="10906539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2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200" indent="-231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75" indent="-231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400" indent="-231775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5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661699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0F81-B4B8-F84E-9733-BDB1C43B4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1F0B5-B9E9-4C48-B874-2D904346D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FD436-D06D-094A-82FF-C9A20C9D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4DA5-9B74-F549-96E0-D6B26D3513E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644B2-8F2E-F245-A600-399953B6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28B48-2F52-DF43-AF06-D054F40B6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E73B-063D-B841-80CC-63CBD347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4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1387-54FB-9C4E-887D-F332BD9A7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497E0-090B-5F47-A8A1-213604485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76196-9138-D94A-AAC8-4C0A1589C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40CB2-E062-F34D-9D2E-F9D2DF88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4DA5-9B74-F549-96E0-D6B26D3513E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BFB3E-C80A-8243-9A11-18FF01C4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9638D-A32D-E846-99FC-AD1FF3AD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E73B-063D-B841-80CC-63CBD347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2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0B7C-031A-A94E-BD7E-576B7635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1DF71-7804-1644-AA72-A5FD128A0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AF8DE-BC24-E243-81A9-40DB92DDA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9F69A4-0F7A-3D45-9DF1-C406C56B1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81C341-CF72-B24E-B1B4-973BB406B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6A19F-E736-5B4E-8743-C26D005AB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4DA5-9B74-F549-96E0-D6B26D3513E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519E1F-6DC3-7544-8C21-BC7D62A1D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EA94C4-8AC6-394B-8BC8-0580E790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E73B-063D-B841-80CC-63CBD347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7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CBB15-46B6-F34B-BBA8-913C69E7C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429662-30FA-4548-B728-DE3F2DF1C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4DA5-9B74-F549-96E0-D6B26D3513E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DE96E-3EBB-8142-ABD9-EFAB0AFA1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A322F-5EF1-9548-90FC-0DA79BE2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E73B-063D-B841-80CC-63CBD347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A813C8-E577-5241-96F9-915F6CF51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4DA5-9B74-F549-96E0-D6B26D3513E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619FD1-66F3-9C4D-9B8B-0346EAF52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69EC-FFD0-3446-96AE-303DE9C1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E73B-063D-B841-80CC-63CBD347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8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1344-C531-5A4F-94EC-48D9E56E5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C7676-7D55-704C-811B-7F59F554F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AC74E-951C-134F-843F-698F08614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83CF9-71AC-0649-93F7-BBAE70D1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4DA5-9B74-F549-96E0-D6B26D3513E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A5DE7-001C-FB47-BF12-28BD18A7C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42B76-875A-1F4F-AB44-EAB533490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E73B-063D-B841-80CC-63CBD347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7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0F418-5777-A04F-9308-C7CF0741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4B9BA-8825-FD46-8546-3FF3D2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8A346-F377-504A-9C4E-0DE203FC5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6912B-80D2-904E-895A-F04ABCB7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4DA5-9B74-F549-96E0-D6B26D3513E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C1E4A-6601-7344-97C4-F98E4949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D0F55-A132-984F-9599-1F01FFB85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E73B-063D-B841-80CC-63CBD347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1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A8F3F0-4AD4-0E44-9E7F-87F00EBE5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AA4AC-9290-4045-B2BF-7AB5A74C3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A034E-C91F-3945-BB70-62C40C8B2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54DA5-9B74-F549-96E0-D6B26D3513E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8C80-155B-334D-9A33-E47F3F5CC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D3739-FE26-B741-9DFE-378AFF7BE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0E73B-063D-B841-80CC-63CBD347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7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142067" y="965200"/>
            <a:ext cx="7916333" cy="118745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2067" y="2638426"/>
            <a:ext cx="7916333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71367" y="6238875"/>
            <a:ext cx="2753784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09E206-19D7-AA45-A0E7-C3A2F6E05C3C}" type="datetimeFigureOut">
              <a:rPr lang="en-US">
                <a:solidFill>
                  <a:srgbClr val="000000">
                    <a:alpha val="70000"/>
                  </a:srgbClr>
                </a:solidFill>
                <a:latin typeface="Gill Sans MT"/>
              </a:rPr>
              <a:pPr>
                <a:defRPr/>
              </a:pPr>
              <a:t>4/23/21</a:t>
            </a:fld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967" y="6235701"/>
            <a:ext cx="6076951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alpha val="7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7618" y="6218239"/>
            <a:ext cx="486833" cy="365125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 spc="0" baseline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57E2B909-2A99-E143-924B-35913F747702}" type="slidenum">
              <a:rPr lang="en-US">
                <a:latin typeface="Gill Sans MT"/>
              </a:rPr>
              <a:pPr>
                <a:defRPr/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7480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2600" kern="1200" cap="all" spc="200">
          <a:solidFill>
            <a:srgbClr val="262626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9pPr>
    </p:titleStyle>
    <p:bodyStyle>
      <a:lvl1pPr marL="228600" indent="-228600" algn="l" rtl="0" fontAlgn="base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457200" indent="-228600" algn="l" rtl="0" fontAlgn="base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685800" indent="-228600" algn="l" rtl="0" fontAlgn="base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914400" indent="-228600" algn="l" rtl="0" fontAlgn="base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1143000" indent="-228600" algn="l" rtl="0" fontAlgn="base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973761-5C23-3742-8359-C4A6C427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36" y="749300"/>
            <a:ext cx="4786066" cy="1600200"/>
          </a:xfrm>
        </p:spPr>
        <p:txBody>
          <a:bodyPr>
            <a:normAutofit/>
          </a:bodyPr>
          <a:lstStyle/>
          <a:p>
            <a:r>
              <a:rPr lang="en-US" sz="3600" b="1" dirty="0"/>
              <a:t>One Path </a:t>
            </a:r>
            <a:r>
              <a:rPr lang="en-US" sz="2800" b="1" dirty="0"/>
              <a:t>and the </a:t>
            </a:r>
            <a:br>
              <a:rPr lang="en-US" sz="3600" b="1" dirty="0"/>
            </a:br>
            <a:r>
              <a:rPr lang="en-US" sz="3600" b="1" dirty="0"/>
              <a:t>Things I Learned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FFE1F7-03EC-064E-898E-2FFB4DE7F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GloCal</a:t>
            </a:r>
            <a:r>
              <a:rPr lang="en-US" dirty="0"/>
              <a:t> Fellows Career Development Webinar</a:t>
            </a:r>
          </a:p>
          <a:p>
            <a:r>
              <a:rPr lang="en-US" dirty="0"/>
              <a:t>April 21, 2021</a:t>
            </a:r>
          </a:p>
          <a:p>
            <a:endParaRPr lang="en-US" dirty="0"/>
          </a:p>
          <a:p>
            <a:r>
              <a:rPr lang="en-US" dirty="0"/>
              <a:t>Catherine Juillard, MD MPH</a:t>
            </a:r>
          </a:p>
          <a:p>
            <a:r>
              <a:rPr lang="en-US" dirty="0"/>
              <a:t>Department of Surgery</a:t>
            </a:r>
          </a:p>
          <a:p>
            <a:r>
              <a:rPr lang="en-US" dirty="0"/>
              <a:t>University of California, Los Angeles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DB9621-FE23-B44A-A70A-70747E165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379" y="895350"/>
            <a:ext cx="6886821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15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b="1" dirty="0"/>
              <a:t>Traditional Model</a:t>
            </a:r>
            <a:br>
              <a:rPr lang="en-US" b="1" dirty="0"/>
            </a:br>
            <a:r>
              <a:rPr lang="en-US" sz="3556" b="1" dirty="0">
                <a:solidFill>
                  <a:schemeClr val="accent2">
                    <a:lumMod val="50000"/>
                  </a:schemeClr>
                </a:solidFill>
              </a:rPr>
              <a:t>Surgery and International Health</a:t>
            </a:r>
          </a:p>
        </p:txBody>
      </p:sp>
      <p:pic>
        <p:nvPicPr>
          <p:cNvPr id="34818" name="Picture 1153" descr="world 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76" y="2836864"/>
            <a:ext cx="33448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buNone/>
              <a:defRPr/>
            </a:pPr>
            <a:endParaRPr lang="en-US" b="1" dirty="0">
              <a:ln w="12700" cap="flat" cmpd="sng" algn="ctr">
                <a:solidFill>
                  <a:schemeClr val="tx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a:endParaRPr>
          </a:p>
          <a:p>
            <a:pPr>
              <a:buNone/>
              <a:defRPr/>
            </a:pPr>
            <a:endParaRPr lang="en-US" b="1" dirty="0">
              <a:ln w="12700" cap="flat" cmpd="sng" algn="ctr">
                <a:solidFill>
                  <a:schemeClr val="tx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54102" y="2527299"/>
            <a:ext cx="4013899" cy="618066"/>
          </a:xfrm>
          <a:prstGeom prst="roundRect">
            <a:avLst/>
          </a:prstGeom>
          <a:solidFill>
            <a:schemeClr val="tx2">
              <a:lumMod val="60000"/>
              <a:lumOff val="40000"/>
              <a:alpha val="69000"/>
            </a:schemeClr>
          </a:solidFill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b="1" dirty="0"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</a:rPr>
              <a:t>Short-term missions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54102" y="3890435"/>
            <a:ext cx="4013899" cy="618066"/>
          </a:xfrm>
          <a:prstGeom prst="roundRect">
            <a:avLst/>
          </a:prstGeom>
          <a:solidFill>
            <a:schemeClr val="tx2">
              <a:lumMod val="60000"/>
              <a:lumOff val="40000"/>
              <a:alpha val="69000"/>
            </a:schemeClr>
          </a:solidFill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b="1" dirty="0"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</a:rPr>
              <a:t>Transient interventions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54102" y="5194299"/>
            <a:ext cx="4013899" cy="618066"/>
          </a:xfrm>
          <a:prstGeom prst="roundRect">
            <a:avLst/>
          </a:prstGeom>
          <a:solidFill>
            <a:schemeClr val="tx2">
              <a:lumMod val="60000"/>
              <a:lumOff val="40000"/>
              <a:alpha val="69000"/>
            </a:schemeClr>
          </a:solidFill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b="1" dirty="0">
                <a:ln w="12700" cap="flat" cmpd="sng" algn="ctr">
                  <a:solidFill>
                    <a:srgbClr val="1F497D">
                      <a:lumMod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</a:rPr>
              <a:t>Treat individuals</a:t>
            </a:r>
          </a:p>
        </p:txBody>
      </p:sp>
      <p:sp>
        <p:nvSpPr>
          <p:cNvPr id="10" name="U-Turn Arrow 9"/>
          <p:cNvSpPr/>
          <p:nvPr/>
        </p:nvSpPr>
        <p:spPr>
          <a:xfrm>
            <a:off x="2997200" y="2011364"/>
            <a:ext cx="1524000" cy="1044575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76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ameroon Traffic Mix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1981200" y="4755384"/>
            <a:ext cx="8229600" cy="18860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Why is surgery underprioritized?</a:t>
            </a:r>
          </a:p>
        </p:txBody>
      </p:sp>
    </p:spTree>
    <p:extLst>
      <p:ext uri="{BB962C8B-B14F-4D97-AF65-F5344CB8AC3E}">
        <p14:creationId xmlns:p14="http://schemas.microsoft.com/office/powerpoint/2010/main" val="1608160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Perceptions of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950" y="2147362"/>
            <a:ext cx="7452783" cy="4151842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  <a:defRPr/>
            </a:pPr>
            <a:endParaRPr lang="en-US" sz="2400" dirty="0"/>
          </a:p>
          <a:p>
            <a:pPr lvl="1">
              <a:spcAft>
                <a:spcPts val="1800"/>
              </a:spcAft>
              <a:defRPr/>
            </a:pPr>
            <a:r>
              <a:rPr lang="en-US" sz="2800" dirty="0"/>
              <a:t>Curative</a:t>
            </a:r>
          </a:p>
          <a:p>
            <a:pPr lvl="1">
              <a:spcAft>
                <a:spcPts val="1800"/>
              </a:spcAft>
              <a:defRPr/>
            </a:pPr>
            <a:r>
              <a:rPr lang="en-US" sz="2800" dirty="0"/>
              <a:t> Focus is on the Individual</a:t>
            </a:r>
          </a:p>
          <a:p>
            <a:pPr lvl="1">
              <a:spcAft>
                <a:spcPts val="1800"/>
              </a:spcAft>
              <a:defRPr/>
            </a:pPr>
            <a:r>
              <a:rPr lang="en-US" sz="2800" dirty="0"/>
              <a:t> High-tech, high-skills</a:t>
            </a:r>
          </a:p>
          <a:p>
            <a:pPr lvl="1">
              <a:spcAft>
                <a:spcPts val="1800"/>
              </a:spcAft>
              <a:defRPr/>
            </a:pPr>
            <a:r>
              <a:rPr lang="en-US" sz="2800" dirty="0"/>
              <a:t> </a:t>
            </a:r>
            <a:r>
              <a:rPr lang="en-US" sz="2800" b="1" i="1" dirty="0"/>
              <a:t>Not Cost-effective</a:t>
            </a:r>
          </a:p>
        </p:txBody>
      </p:sp>
      <p:pic>
        <p:nvPicPr>
          <p:cNvPr id="4" name="Picture 3" descr="Hard Wheelchiar r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094" y="2214564"/>
            <a:ext cx="3482907" cy="4643437"/>
          </a:xfrm>
          <a:prstGeom prst="rect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84121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Perceptions of Public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084" y="2519893"/>
            <a:ext cx="5937250" cy="3101975"/>
          </a:xfrm>
        </p:spPr>
        <p:txBody>
          <a:bodyPr>
            <a:normAutofit fontScale="92500" lnSpcReduction="10000"/>
          </a:bodyPr>
          <a:lstStyle/>
          <a:p>
            <a:pPr lvl="1">
              <a:spcAft>
                <a:spcPts val="1800"/>
              </a:spcAft>
              <a:defRPr/>
            </a:pPr>
            <a:r>
              <a:rPr lang="en-US" sz="2800" dirty="0"/>
              <a:t>Prevention approach</a:t>
            </a:r>
          </a:p>
          <a:p>
            <a:pPr lvl="1">
              <a:spcAft>
                <a:spcPts val="1800"/>
              </a:spcAft>
              <a:defRPr/>
            </a:pPr>
            <a:r>
              <a:rPr lang="en-US" sz="2800" dirty="0"/>
              <a:t>Focuses on Populations </a:t>
            </a:r>
          </a:p>
          <a:p>
            <a:pPr lvl="1">
              <a:spcAft>
                <a:spcPts val="1800"/>
              </a:spcAft>
              <a:defRPr/>
            </a:pPr>
            <a:r>
              <a:rPr lang="en-US" sz="2800" dirty="0"/>
              <a:t>Low-tech</a:t>
            </a:r>
          </a:p>
          <a:p>
            <a:pPr lvl="1">
              <a:spcAft>
                <a:spcPts val="1800"/>
              </a:spcAft>
              <a:defRPr/>
            </a:pPr>
            <a:r>
              <a:rPr lang="en-US" sz="2800" dirty="0"/>
              <a:t>More cost-effective</a:t>
            </a:r>
          </a:p>
          <a:p>
            <a:pPr lvl="1">
              <a:spcAft>
                <a:spcPts val="1800"/>
              </a:spcAft>
              <a:defRPr/>
            </a:pPr>
            <a:r>
              <a:rPr lang="en-US" sz="2800" dirty="0"/>
              <a:t>Equity</a:t>
            </a:r>
          </a:p>
          <a:p>
            <a:pPr>
              <a:buFont typeface="Wingdings" pitchFamily="2" charset="2"/>
              <a:buChar char="n"/>
              <a:defRPr/>
            </a:pP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246" y="3707048"/>
            <a:ext cx="4149755" cy="3112919"/>
          </a:xfrm>
          <a:prstGeom prst="rect">
            <a:avLst/>
          </a:prstGeom>
          <a:ln w="76200" cmpd="sng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4976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Surgical Research Years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60539" y="5756275"/>
            <a:ext cx="2625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800000"/>
                </a:solidFill>
                <a:latin typeface="Calibri" pitchFamily="34" charset="0"/>
              </a:rPr>
              <a:t>July 2007 – May 2008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1039" y="1800225"/>
            <a:ext cx="324383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June 2008 – September 2008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72376" y="5726113"/>
            <a:ext cx="29114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October 2008 – June 2009</a:t>
            </a:r>
          </a:p>
        </p:txBody>
      </p:sp>
    </p:spTree>
    <p:extLst>
      <p:ext uri="{BB962C8B-B14F-4D97-AF65-F5344CB8AC3E}">
        <p14:creationId xmlns:p14="http://schemas.microsoft.com/office/powerpoint/2010/main" val="11833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04502-8BF4-A745-9308-3ABB4DD7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# 1: Mentorship is a team sport.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47652CE-E55A-414C-A0AA-76611407F4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77063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D896CC8-D306-644D-BCB6-E4A65D05D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6502" y="3490904"/>
            <a:ext cx="977900" cy="1130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62C20C-154A-D847-B154-9EDD3BD39C75}"/>
              </a:ext>
            </a:extLst>
          </p:cNvPr>
          <p:cNvSpPr/>
          <p:nvPr/>
        </p:nvSpPr>
        <p:spPr>
          <a:xfrm>
            <a:off x="4043163" y="1250157"/>
            <a:ext cx="4105655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Program Director—Institutional Support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9F9223-4236-2F4A-B9CC-4BA04AF9CA86}"/>
              </a:ext>
            </a:extLst>
          </p:cNvPr>
          <p:cNvSpPr/>
          <p:nvPr/>
        </p:nvSpPr>
        <p:spPr>
          <a:xfrm>
            <a:off x="8356601" y="3385345"/>
            <a:ext cx="3395133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Trauma Director: Career Advice!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A78C24-8A58-5F44-B08A-B00DB1B73AFC}"/>
              </a:ext>
            </a:extLst>
          </p:cNvPr>
          <p:cNvSpPr/>
          <p:nvPr/>
        </p:nvSpPr>
        <p:spPr>
          <a:xfrm>
            <a:off x="7958667" y="5300663"/>
            <a:ext cx="3395133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Injury Research Mentor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5D606D-3738-5343-A9D0-877BD7B2F164}"/>
              </a:ext>
            </a:extLst>
          </p:cNvPr>
          <p:cNvSpPr/>
          <p:nvPr/>
        </p:nvSpPr>
        <p:spPr>
          <a:xfrm>
            <a:off x="4398425" y="6256595"/>
            <a:ext cx="3395133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Injury Research Mentor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A6AE6E-7771-A745-B2C5-F6F1A0C0A1A1}"/>
              </a:ext>
            </a:extLst>
          </p:cNvPr>
          <p:cNvSpPr/>
          <p:nvPr/>
        </p:nvSpPr>
        <p:spPr>
          <a:xfrm>
            <a:off x="355601" y="3360474"/>
            <a:ext cx="3395133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Methods Guru (biostats)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E6D5-DB9F-A546-8F94-B48F35D2955E}"/>
              </a:ext>
            </a:extLst>
          </p:cNvPr>
          <p:cNvSpPr/>
          <p:nvPr/>
        </p:nvSpPr>
        <p:spPr>
          <a:xfrm>
            <a:off x="1667926" y="5454779"/>
            <a:ext cx="3395133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Non-traditional thinker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B49CB6-CC02-C24B-92E9-DF0E2F29AA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3167" y="1526725"/>
            <a:ext cx="988625" cy="1366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0795C5-E5F1-8A41-A4CD-CA811BB864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4242" y="5323486"/>
            <a:ext cx="1094440" cy="1512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688DB8-AB28-3E42-9D1D-2D126A5942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417" y="1699606"/>
            <a:ext cx="926321" cy="1389482"/>
          </a:xfrm>
          <a:prstGeom prst="rect">
            <a:avLst/>
          </a:prstGeom>
        </p:spPr>
      </p:pic>
      <p:pic>
        <p:nvPicPr>
          <p:cNvPr id="21" name="Picture 20" descr="Screen Shot 2018-04-02 at 3.03.01 PM.png">
            <a:extLst>
              <a:ext uri="{FF2B5EF4-FFF2-40B4-BE49-F238E27FC236}">
                <a16:creationId xmlns:a16="http://schemas.microsoft.com/office/drawing/2014/main" id="{0D2AF3FE-BA73-8D48-8A93-21FA086BA6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15" y="4043369"/>
            <a:ext cx="1035177" cy="1225210"/>
          </a:xfrm>
          <a:prstGeom prst="rect">
            <a:avLst/>
          </a:prstGeom>
        </p:spPr>
      </p:pic>
      <p:pic>
        <p:nvPicPr>
          <p:cNvPr id="22" name="Picture 21" descr="Screen Shot 2018-04-02 at 3.02.13 PM.png">
            <a:extLst>
              <a:ext uri="{FF2B5EF4-FFF2-40B4-BE49-F238E27FC236}">
                <a16:creationId xmlns:a16="http://schemas.microsoft.com/office/drawing/2014/main" id="{86DD3A18-6A28-2E45-8315-B712CE0DBEA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017" y="4045020"/>
            <a:ext cx="916431" cy="122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9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lain\Desktop\Others\Meubles salon\Magie sur la route.jpg">
            <a:extLst>
              <a:ext uri="{FF2B5EF4-FFF2-40B4-BE49-F238E27FC236}">
                <a16:creationId xmlns:a16="http://schemas.microsoft.com/office/drawing/2014/main" id="{111404CD-9952-F54F-8D07-8DBDBE970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225" y="89893"/>
            <a:ext cx="6293530" cy="33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HY.jpg">
            <a:extLst>
              <a:ext uri="{FF2B5EF4-FFF2-40B4-BE49-F238E27FC236}">
                <a16:creationId xmlns:a16="http://schemas.microsoft.com/office/drawing/2014/main" id="{0A39A8DC-F673-FD49-976B-5AA7924EF4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58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81F985-41E9-AD43-9134-1D725F1D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1609E-BF23-1344-BCC5-0D5ADE19F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75B74-2993-A84B-96F0-71CCBF58EA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6" y="3413149"/>
            <a:ext cx="7314693" cy="3444851"/>
          </a:xfrm>
          <a:prstGeom prst="rect">
            <a:avLst/>
          </a:prstGeom>
        </p:spPr>
      </p:pic>
      <p:pic>
        <p:nvPicPr>
          <p:cNvPr id="6" name="Picture 7" descr="Cameroon Traffic Mix.png">
            <a:extLst>
              <a:ext uri="{FF2B5EF4-FFF2-40B4-BE49-F238E27FC236}">
                <a16:creationId xmlns:a16="http://schemas.microsoft.com/office/drawing/2014/main" id="{515707CA-A9D7-2C4C-8FED-3D5F462EE7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7260" y="3425509"/>
            <a:ext cx="4738155" cy="33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alain\Desktop\19113515_1612147978798354_6343536125561588725_n.jpg">
            <a:extLst>
              <a:ext uri="{FF2B5EF4-FFF2-40B4-BE49-F238E27FC236}">
                <a16:creationId xmlns:a16="http://schemas.microsoft.com/office/drawing/2014/main" id="{4DDDC931-DE47-4743-8882-7FE20ADF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884" y="77539"/>
            <a:ext cx="3461795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34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335D1-8385-3C4F-8B64-847B0E3CD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#2: Partners are the key </a:t>
            </a:r>
          </a:p>
        </p:txBody>
      </p:sp>
      <p:pic>
        <p:nvPicPr>
          <p:cNvPr id="4" name="Picture 3" descr="Screen Shot 2019-01-17 at 1.50.14 PM.png">
            <a:extLst>
              <a:ext uri="{FF2B5EF4-FFF2-40B4-BE49-F238E27FC236}">
                <a16:creationId xmlns:a16="http://schemas.microsoft.com/office/drawing/2014/main" id="{EFB8D004-C39C-B148-AD62-E16368FDD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78860"/>
            <a:ext cx="11816641" cy="301109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281A7B-BB75-4B44-BC9D-4074DF4421D0}"/>
              </a:ext>
            </a:extLst>
          </p:cNvPr>
          <p:cNvSpPr/>
          <p:nvPr/>
        </p:nvSpPr>
        <p:spPr>
          <a:xfrm>
            <a:off x="5125994" y="1986965"/>
            <a:ext cx="1940011" cy="1186249"/>
          </a:xfrm>
          <a:prstGeom prst="roundRect">
            <a:avLst/>
          </a:prstGeom>
          <a:noFill/>
          <a:ln w="130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AA32691-860E-D74A-8C0F-6AEE83677C4A}"/>
              </a:ext>
            </a:extLst>
          </p:cNvPr>
          <p:cNvSpPr/>
          <p:nvPr/>
        </p:nvSpPr>
        <p:spPr>
          <a:xfrm>
            <a:off x="3675450" y="2571968"/>
            <a:ext cx="1466335" cy="1320410"/>
          </a:xfrm>
          <a:prstGeom prst="roundRect">
            <a:avLst/>
          </a:prstGeom>
          <a:noFill/>
          <a:ln w="130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47688-8704-FE40-BA0A-337CCB56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5D3A-4417-4C41-A9F0-6A9C811C31F2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0C66F75-6952-8648-9F4F-1A9086C23EB8}"/>
              </a:ext>
            </a:extLst>
          </p:cNvPr>
          <p:cNvGraphicFramePr/>
          <p:nvPr/>
        </p:nvGraphicFramePr>
        <p:xfrm>
          <a:off x="1268698" y="160450"/>
          <a:ext cx="11313042" cy="5445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5D0BA9B-3414-6D4D-AD9D-8A14D7459277}"/>
              </a:ext>
            </a:extLst>
          </p:cNvPr>
          <p:cNvSpPr/>
          <p:nvPr/>
        </p:nvSpPr>
        <p:spPr>
          <a:xfrm>
            <a:off x="43135" y="1026417"/>
            <a:ext cx="3256645" cy="90734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rgbClr val="2774AE"/>
                </a:solidFill>
                <a:latin typeface="Times" pitchFamily="2" charset="0"/>
                <a:cs typeface="Arial" panose="020B0604020202020204" pitchFamily="34" charset="0"/>
              </a:rPr>
              <a:t>Ministry of Public Health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CB5316C-503C-754E-AFBF-F38F84E64F3F}"/>
              </a:ext>
            </a:extLst>
          </p:cNvPr>
          <p:cNvSpPr/>
          <p:nvPr/>
        </p:nvSpPr>
        <p:spPr>
          <a:xfrm>
            <a:off x="4301840" y="1045217"/>
            <a:ext cx="3010640" cy="86974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rgbClr val="2774AE"/>
                </a:solidFill>
                <a:latin typeface="Times" pitchFamily="2" charset="0"/>
                <a:cs typeface="Arial" panose="020B0604020202020204" pitchFamily="34" charset="0"/>
              </a:rPr>
              <a:t>UCLA (PASE</a:t>
            </a:r>
            <a:r>
              <a:rPr lang="en-US" sz="2000" b="1" dirty="0">
                <a:solidFill>
                  <a:srgbClr val="2774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F0C46AD-EFC6-854F-8C7D-23E10E4CA8E0}"/>
              </a:ext>
            </a:extLst>
          </p:cNvPr>
          <p:cNvSpPr/>
          <p:nvPr/>
        </p:nvSpPr>
        <p:spPr>
          <a:xfrm>
            <a:off x="8314541" y="977546"/>
            <a:ext cx="2608760" cy="90734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rgbClr val="2774AE"/>
                </a:solidFill>
                <a:latin typeface="Times" pitchFamily="2" charset="0"/>
                <a:cs typeface="Arial" panose="020B0604020202020204" pitchFamily="34" charset="0"/>
              </a:rPr>
              <a:t>University of </a:t>
            </a:r>
            <a:r>
              <a:rPr lang="en-US" sz="2000" b="1" dirty="0" err="1">
                <a:solidFill>
                  <a:srgbClr val="2774AE"/>
                </a:solidFill>
                <a:latin typeface="Times" pitchFamily="2" charset="0"/>
                <a:cs typeface="Arial" panose="020B0604020202020204" pitchFamily="34" charset="0"/>
              </a:rPr>
              <a:t>Buea</a:t>
            </a:r>
            <a:endParaRPr lang="en-US" sz="2000" b="1" dirty="0">
              <a:solidFill>
                <a:srgbClr val="2774AE"/>
              </a:solidFill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14A4F-D21A-544C-A0EF-06D8FF1995F7}"/>
              </a:ext>
            </a:extLst>
          </p:cNvPr>
          <p:cNvSpPr/>
          <p:nvPr/>
        </p:nvSpPr>
        <p:spPr>
          <a:xfrm>
            <a:off x="557186" y="4645625"/>
            <a:ext cx="2568786" cy="12915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6  Trauma Registry Research Assistants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ABF2DD-B5E6-D14D-B459-34155A106140}"/>
              </a:ext>
            </a:extLst>
          </p:cNvPr>
          <p:cNvSpPr/>
          <p:nvPr/>
        </p:nvSpPr>
        <p:spPr>
          <a:xfrm>
            <a:off x="7102549" y="4618073"/>
            <a:ext cx="2516372" cy="135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3  Mhealth Research Assistants &amp; 4 Physician Examiners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146621-6690-C846-BD5F-21EEF795D6BA}"/>
              </a:ext>
            </a:extLst>
          </p:cNvPr>
          <p:cNvSpPr/>
          <p:nvPr/>
        </p:nvSpPr>
        <p:spPr>
          <a:xfrm>
            <a:off x="9836293" y="4618073"/>
            <a:ext cx="2174015" cy="13466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4 Trauma Quality Fellows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EBC118-0887-F544-80F1-D0E8C2F01259}"/>
              </a:ext>
            </a:extLst>
          </p:cNvPr>
          <p:cNvCxnSpPr>
            <a:cxnSpLocks/>
          </p:cNvCxnSpPr>
          <p:nvPr/>
        </p:nvCxnSpPr>
        <p:spPr>
          <a:xfrm>
            <a:off x="1650192" y="3983662"/>
            <a:ext cx="0" cy="595424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72B25D1-1FAC-A544-94B6-2A2DC12A586C}"/>
              </a:ext>
            </a:extLst>
          </p:cNvPr>
          <p:cNvCxnSpPr>
            <a:cxnSpLocks/>
          </p:cNvCxnSpPr>
          <p:nvPr/>
        </p:nvCxnSpPr>
        <p:spPr>
          <a:xfrm>
            <a:off x="8594651" y="3965939"/>
            <a:ext cx="0" cy="595424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A99775E-D4C2-E746-90BB-5C5DC5B418A0}"/>
              </a:ext>
            </a:extLst>
          </p:cNvPr>
          <p:cNvCxnSpPr>
            <a:cxnSpLocks/>
          </p:cNvCxnSpPr>
          <p:nvPr/>
        </p:nvCxnSpPr>
        <p:spPr>
          <a:xfrm>
            <a:off x="10923301" y="3965939"/>
            <a:ext cx="0" cy="595424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CE06D58-06A0-1F4C-ACE6-E20C8E3D551F}"/>
              </a:ext>
            </a:extLst>
          </p:cNvPr>
          <p:cNvSpPr/>
          <p:nvPr/>
        </p:nvSpPr>
        <p:spPr>
          <a:xfrm>
            <a:off x="3837892" y="160450"/>
            <a:ext cx="4140071" cy="806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" pitchFamily="2" charset="0"/>
              </a:rPr>
              <a:t>Our Team </a:t>
            </a:r>
          </a:p>
        </p:txBody>
      </p:sp>
      <p:pic>
        <p:nvPicPr>
          <p:cNvPr id="14" name="Picture 13" descr="C:\Users\roke\Box\UCLA Global Surgery\Administrative\Logo and Plaques\PASE logos\PASE logos\CMYK\PASE-horizonal-CMYK.jpg">
            <a:extLst>
              <a:ext uri="{FF2B5EF4-FFF2-40B4-BE49-F238E27FC236}">
                <a16:creationId xmlns:a16="http://schemas.microsoft.com/office/drawing/2014/main" id="{E12484BB-2427-AA49-BD5C-3EE28E63AD6D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734" y="6217831"/>
            <a:ext cx="1260475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74E844-B508-104F-8DC8-5643E87F528B}"/>
              </a:ext>
            </a:extLst>
          </p:cNvPr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892" y="6151912"/>
            <a:ext cx="584200" cy="593725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2FCB07A-46B7-A74C-B1BF-777B505EC0C4}"/>
              </a:ext>
            </a:extLst>
          </p:cNvPr>
          <p:cNvSpPr/>
          <p:nvPr/>
        </p:nvSpPr>
        <p:spPr>
          <a:xfrm>
            <a:off x="938289" y="1605003"/>
            <a:ext cx="1466335" cy="2583937"/>
          </a:xfrm>
          <a:prstGeom prst="roundRect">
            <a:avLst/>
          </a:prstGeom>
          <a:noFill/>
          <a:ln w="130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9003DBC-E73A-284F-8B5C-248EACF4F079}"/>
              </a:ext>
            </a:extLst>
          </p:cNvPr>
          <p:cNvSpPr/>
          <p:nvPr/>
        </p:nvSpPr>
        <p:spPr>
          <a:xfrm>
            <a:off x="9103125" y="1605004"/>
            <a:ext cx="1466335" cy="1320410"/>
          </a:xfrm>
          <a:prstGeom prst="roundRect">
            <a:avLst/>
          </a:prstGeom>
          <a:noFill/>
          <a:ln w="130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163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950" y="135479"/>
            <a:ext cx="9429750" cy="1187450"/>
          </a:xfrm>
        </p:spPr>
        <p:txBody>
          <a:bodyPr/>
          <a:lstStyle/>
          <a:p>
            <a:r>
              <a:rPr lang="en-US" dirty="0"/>
              <a:t>Cameroon      					Uganda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71415" y="2148418"/>
            <a:ext cx="3500257" cy="3302000"/>
            <a:chOff x="852836" y="3234268"/>
            <a:chExt cx="3500257" cy="3302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836" y="3234268"/>
              <a:ext cx="3500257" cy="3302000"/>
            </a:xfrm>
            <a:prstGeom prst="rect">
              <a:avLst/>
            </a:prstGeom>
          </p:spPr>
        </p:pic>
        <p:pic>
          <p:nvPicPr>
            <p:cNvPr id="7" name="Picture 6" descr="Screen Shot 2018-04-02 at 10.35.31 AM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6533" y="4732868"/>
              <a:ext cx="281517" cy="335140"/>
            </a:xfrm>
            <a:prstGeom prst="rect">
              <a:avLst/>
            </a:prstGeom>
          </p:spPr>
        </p:pic>
      </p:grpSp>
      <p:pic>
        <p:nvPicPr>
          <p:cNvPr id="11" name="Picture 10" descr="Screen Shot 2018-04-02 at 3.02.54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1" y="2470150"/>
            <a:ext cx="856708" cy="977900"/>
          </a:xfrm>
          <a:prstGeom prst="rect">
            <a:avLst/>
          </a:prstGeom>
        </p:spPr>
      </p:pic>
      <p:pic>
        <p:nvPicPr>
          <p:cNvPr id="12" name="Picture 11" descr="Screen Shot 2018-04-02 at 3.02.13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951" y="3507318"/>
            <a:ext cx="814918" cy="1086558"/>
          </a:xfrm>
          <a:prstGeom prst="rect">
            <a:avLst/>
          </a:prstGeom>
        </p:spPr>
      </p:pic>
      <p:pic>
        <p:nvPicPr>
          <p:cNvPr id="13" name="Picture 12" descr="Screen Shot 2018-04-02 at 3.02.48 P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951" y="4667960"/>
            <a:ext cx="814919" cy="1032231"/>
          </a:xfrm>
          <a:prstGeom prst="rect">
            <a:avLst/>
          </a:prstGeom>
        </p:spPr>
      </p:pic>
      <p:pic>
        <p:nvPicPr>
          <p:cNvPr id="14" name="Picture 13" descr="Screen Shot 2018-04-02 at 3.02.28 P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2" y="1993900"/>
            <a:ext cx="842729" cy="1016000"/>
          </a:xfrm>
          <a:prstGeom prst="rect">
            <a:avLst/>
          </a:prstGeom>
        </p:spPr>
      </p:pic>
      <p:pic>
        <p:nvPicPr>
          <p:cNvPr id="15" name="Picture 14" descr="Screen Shot 2018-04-02 at 3.03.01 PM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951" y="1460767"/>
            <a:ext cx="815044" cy="964666"/>
          </a:xfrm>
          <a:prstGeom prst="rect">
            <a:avLst/>
          </a:prstGeom>
        </p:spPr>
      </p:pic>
      <p:pic>
        <p:nvPicPr>
          <p:cNvPr id="16" name="Picture 15" descr="Screen Shot 2018-04-02 at 3.06.56 PM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951" y="5771442"/>
            <a:ext cx="647846" cy="8579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46869" y="1483836"/>
            <a:ext cx="27881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Martin </a:t>
            </a:r>
            <a:r>
              <a:rPr lang="en-US" dirty="0" err="1"/>
              <a:t>Monono</a:t>
            </a:r>
            <a:r>
              <a:rPr lang="en-US" dirty="0"/>
              <a:t>, MD</a:t>
            </a:r>
          </a:p>
          <a:p>
            <a:r>
              <a:rPr lang="en-US" sz="1400" dirty="0"/>
              <a:t>WHO Health Systems, Africa Region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46869" y="2419084"/>
            <a:ext cx="341632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Georges Alain </a:t>
            </a:r>
            <a:r>
              <a:rPr lang="en-US" dirty="0" err="1"/>
              <a:t>Etoundi</a:t>
            </a:r>
            <a:r>
              <a:rPr lang="en-US" dirty="0"/>
              <a:t> </a:t>
            </a:r>
            <a:r>
              <a:rPr lang="en-US" dirty="0" err="1"/>
              <a:t>Mballa</a:t>
            </a:r>
            <a:r>
              <a:rPr lang="en-US" dirty="0"/>
              <a:t>, MD</a:t>
            </a:r>
          </a:p>
          <a:p>
            <a:r>
              <a:rPr lang="en-US" sz="1400" dirty="0"/>
              <a:t>Director of Disease Control</a:t>
            </a:r>
          </a:p>
          <a:p>
            <a:r>
              <a:rPr lang="en-US" sz="1400" dirty="0"/>
              <a:t>Ministry of Public Health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46996" y="3532719"/>
            <a:ext cx="198002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Alain </a:t>
            </a:r>
            <a:r>
              <a:rPr lang="en-US" dirty="0" err="1"/>
              <a:t>Chichom</a:t>
            </a:r>
            <a:r>
              <a:rPr lang="en-US" dirty="0"/>
              <a:t>, MD</a:t>
            </a:r>
          </a:p>
          <a:p>
            <a:r>
              <a:rPr lang="en-US" sz="1400" dirty="0"/>
              <a:t>Chief of Surgery</a:t>
            </a:r>
          </a:p>
          <a:p>
            <a:r>
              <a:rPr lang="en-US" sz="1400" dirty="0"/>
              <a:t>University of </a:t>
            </a:r>
            <a:r>
              <a:rPr lang="en-US" sz="1400" dirty="0" err="1"/>
              <a:t>Buea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446870" y="4680659"/>
            <a:ext cx="23554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Fanny </a:t>
            </a:r>
            <a:r>
              <a:rPr lang="en-US" dirty="0" err="1"/>
              <a:t>Disak</a:t>
            </a:r>
            <a:r>
              <a:rPr lang="en-US" dirty="0"/>
              <a:t> </a:t>
            </a:r>
            <a:r>
              <a:rPr lang="en-US" dirty="0" err="1"/>
              <a:t>Delon</a:t>
            </a:r>
            <a:r>
              <a:rPr lang="en-US" dirty="0"/>
              <a:t>, MD</a:t>
            </a:r>
          </a:p>
          <a:p>
            <a:r>
              <a:rPr lang="en-US" sz="1400" dirty="0"/>
              <a:t>Study Supervisor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79797" y="5796842"/>
            <a:ext cx="22234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Agbor</a:t>
            </a:r>
            <a:r>
              <a:rPr lang="en-US" dirty="0"/>
              <a:t> </a:t>
            </a:r>
            <a:r>
              <a:rPr lang="en-US" dirty="0" err="1"/>
              <a:t>Mbianyor</a:t>
            </a:r>
            <a:r>
              <a:rPr lang="en-US" dirty="0"/>
              <a:t>, MSc</a:t>
            </a:r>
          </a:p>
          <a:p>
            <a:r>
              <a:rPr lang="en-US" sz="1400" dirty="0"/>
              <a:t>Program Manager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12000" y="1993901"/>
            <a:ext cx="25827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Mary Margaret </a:t>
            </a:r>
            <a:r>
              <a:rPr lang="en-US" dirty="0" err="1"/>
              <a:t>Ajiko</a:t>
            </a:r>
            <a:r>
              <a:rPr lang="en-US" dirty="0"/>
              <a:t>, MD</a:t>
            </a:r>
          </a:p>
          <a:p>
            <a:r>
              <a:rPr lang="en-US" sz="1400" dirty="0"/>
              <a:t>Senior Surgeon</a:t>
            </a:r>
          </a:p>
          <a:p>
            <a:r>
              <a:rPr lang="en-US" sz="1400" dirty="0" err="1"/>
              <a:t>Soroti</a:t>
            </a:r>
            <a:r>
              <a:rPr lang="en-US" sz="1400" dirty="0"/>
              <a:t> Regional Referral Hospital</a:t>
            </a:r>
          </a:p>
        </p:txBody>
      </p:sp>
      <p:pic>
        <p:nvPicPr>
          <p:cNvPr id="23" name="Picture 22" descr="Screen Shot 2018-04-02 at 3.02.42 PM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506" y="3110443"/>
            <a:ext cx="847224" cy="10731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741966" y="3123143"/>
            <a:ext cx="18903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Goretty</a:t>
            </a:r>
            <a:r>
              <a:rPr lang="en-US" dirty="0"/>
              <a:t> </a:t>
            </a:r>
            <a:r>
              <a:rPr lang="en-US" dirty="0" err="1"/>
              <a:t>Arikot</a:t>
            </a:r>
            <a:r>
              <a:rPr lang="en-US" dirty="0"/>
              <a:t>, BA</a:t>
            </a:r>
          </a:p>
          <a:p>
            <a:r>
              <a:rPr lang="en-US" sz="1400" dirty="0"/>
              <a:t>Research Assistant</a:t>
            </a:r>
          </a:p>
        </p:txBody>
      </p:sp>
      <p:pic>
        <p:nvPicPr>
          <p:cNvPr id="25" name="Picture 24" descr="Screen Shot 2018-04-02 at 3.14.03 PM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506" y="4332938"/>
            <a:ext cx="894548" cy="102646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95215" y="4345637"/>
            <a:ext cx="16567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Silas </a:t>
            </a:r>
            <a:r>
              <a:rPr lang="en-US" dirty="0" err="1"/>
              <a:t>Okullu</a:t>
            </a:r>
            <a:r>
              <a:rPr lang="en-US" dirty="0"/>
              <a:t>, DN</a:t>
            </a:r>
          </a:p>
          <a:p>
            <a:r>
              <a:rPr lang="en-US" sz="1400" dirty="0"/>
              <a:t>Research Assistant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0CCD05B-9B1E-FA4D-AF9E-D2CF81A6446E}"/>
              </a:ext>
            </a:extLst>
          </p:cNvPr>
          <p:cNvSpPr/>
          <p:nvPr/>
        </p:nvSpPr>
        <p:spPr>
          <a:xfrm>
            <a:off x="1299893" y="1250870"/>
            <a:ext cx="1466335" cy="4667330"/>
          </a:xfrm>
          <a:prstGeom prst="roundRect">
            <a:avLst>
              <a:gd name="adj" fmla="val 30525"/>
            </a:avLst>
          </a:prstGeom>
          <a:noFill/>
          <a:ln w="130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919ADD7-9F52-AC49-BD44-22524ABBD85F}"/>
              </a:ext>
            </a:extLst>
          </p:cNvPr>
          <p:cNvSpPr/>
          <p:nvPr/>
        </p:nvSpPr>
        <p:spPr>
          <a:xfrm>
            <a:off x="1273506" y="5517141"/>
            <a:ext cx="1466335" cy="1320410"/>
          </a:xfrm>
          <a:prstGeom prst="roundRect">
            <a:avLst/>
          </a:prstGeom>
          <a:noFill/>
          <a:ln w="130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2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35B0-D8CC-4A43-9938-4EDAD8CF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AEB74-E75D-C646-9340-12D64823D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NIH 1R21TW010956-01 </a:t>
            </a:r>
          </a:p>
          <a:p>
            <a:r>
              <a:rPr lang="en-US" dirty="0"/>
              <a:t>NIH R21TW010453 </a:t>
            </a:r>
          </a:p>
          <a:p>
            <a:r>
              <a:rPr lang="en-US" dirty="0"/>
              <a:t>American College of Surgeons Faculty Research Fellowship</a:t>
            </a:r>
          </a:p>
          <a:p>
            <a:endParaRPr lang="en-US" dirty="0"/>
          </a:p>
          <a:p>
            <a:r>
              <a:rPr lang="en-US" dirty="0"/>
              <a:t>No conflicts of interest to report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18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7CDD9-506F-5C4E-ACEB-523EBB63E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 PARTNERS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03E54-F82A-7448-94A7-BAE23705E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19" y="1467279"/>
            <a:ext cx="474568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TRUST</a:t>
            </a:r>
          </a:p>
          <a:p>
            <a:r>
              <a:rPr lang="en-US" dirty="0"/>
              <a:t>Navigating the roles each partner has, what each brings to the partnership</a:t>
            </a:r>
          </a:p>
          <a:p>
            <a:r>
              <a:rPr lang="en-US" dirty="0"/>
              <a:t>How that might shift</a:t>
            </a:r>
          </a:p>
          <a:p>
            <a:r>
              <a:rPr lang="en-US" dirty="0"/>
              <a:t>Finding common ground between funders’ (and other external stakeholders’) priorities and the REAL priorities on the ground</a:t>
            </a:r>
          </a:p>
          <a:p>
            <a:r>
              <a:rPr lang="en-US" dirty="0"/>
              <a:t>Constant self-evaluation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67A3D-75D2-5C49-BF12-B122AFA882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665" y="2960004"/>
            <a:ext cx="6929771" cy="389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7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5BAC3-C06F-B147-A32C-765DA238E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GloCal</a:t>
            </a:r>
            <a:r>
              <a:rPr lang="en-US" dirty="0"/>
              <a:t>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32231-FC6D-4F4B-A101-704D6B945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HUGE chance to form strong partnerships in other countries. </a:t>
            </a:r>
          </a:p>
          <a:p>
            <a:pPr lvl="1"/>
            <a:r>
              <a:rPr lang="en-US" dirty="0"/>
              <a:t>Build trust and friendship—it’s more fun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lvl="1"/>
            <a:r>
              <a:rPr lang="en-US" dirty="0"/>
              <a:t>Listen and learn</a:t>
            </a:r>
          </a:p>
          <a:p>
            <a:pPr lvl="1"/>
            <a:r>
              <a:rPr lang="en-US" dirty="0"/>
              <a:t>Find like-minded people with big dreams</a:t>
            </a:r>
          </a:p>
          <a:p>
            <a:pPr lvl="1"/>
            <a:r>
              <a:rPr lang="en-US" dirty="0"/>
              <a:t>Potential future partners with complementary skillsets</a:t>
            </a:r>
          </a:p>
          <a:p>
            <a:pPr lvl="1"/>
            <a:r>
              <a:rPr lang="en-US" dirty="0"/>
              <a:t>Mentorship</a:t>
            </a:r>
          </a:p>
          <a:p>
            <a:r>
              <a:rPr lang="en-US" dirty="0"/>
              <a:t>International-based </a:t>
            </a:r>
            <a:r>
              <a:rPr lang="en-US" dirty="0" err="1"/>
              <a:t>GloCal</a:t>
            </a:r>
            <a:r>
              <a:rPr lang="en-US" dirty="0"/>
              <a:t> Fellows: What can the U.S. cohort (faculty/trainees) do for you? What partnerships can be helpful in the future? What resources will you need?</a:t>
            </a:r>
          </a:p>
          <a:p>
            <a:pPr lvl="1"/>
            <a:r>
              <a:rPr lang="en-US" dirty="0"/>
              <a:t>Grant application support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FEDB14-A4C7-E540-88F0-CE8E9AB8EE1D}"/>
              </a:ext>
            </a:extLst>
          </p:cNvPr>
          <p:cNvSpPr/>
          <p:nvPr/>
        </p:nvSpPr>
        <p:spPr>
          <a:xfrm>
            <a:off x="492210" y="2679121"/>
            <a:ext cx="11207579" cy="1322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These opportunities are generally RARE throughout your career—take full advantage of it!</a:t>
            </a:r>
          </a:p>
        </p:txBody>
      </p:sp>
    </p:spTree>
    <p:extLst>
      <p:ext uri="{BB962C8B-B14F-4D97-AF65-F5344CB8AC3E}">
        <p14:creationId xmlns:p14="http://schemas.microsoft.com/office/powerpoint/2010/main" val="29244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1C645-F0D9-8545-8CE1-7386AAA0D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D1540-DCFD-C043-9BEA-A0403D8D9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0236.JPG">
            <a:extLst>
              <a:ext uri="{FF2B5EF4-FFF2-40B4-BE49-F238E27FC236}">
                <a16:creationId xmlns:a16="http://schemas.microsoft.com/office/drawing/2014/main" id="{8B802734-7C85-B340-8233-CEA9E1B8D6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74001" cy="5905501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Picture 3" descr="60f00ab5-e302-4c0d-90e4-73890bdd2ddb 4.JPG">
            <a:extLst>
              <a:ext uri="{FF2B5EF4-FFF2-40B4-BE49-F238E27FC236}">
                <a16:creationId xmlns:a16="http://schemas.microsoft.com/office/drawing/2014/main" id="{C4588C00-6A5E-E54C-AF2A-76E91C2D7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862" y="1027906"/>
            <a:ext cx="6921991" cy="5191493"/>
          </a:xfrm>
          <a:prstGeom prst="rect">
            <a:avLst/>
          </a:prstGeom>
          <a:ln w="34925">
            <a:solidFill>
              <a:schemeClr val="accent6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2CD4A61-1382-6240-8E39-882BC4EBE383}"/>
              </a:ext>
            </a:extLst>
          </p:cNvPr>
          <p:cNvSpPr/>
          <p:nvPr/>
        </p:nvSpPr>
        <p:spPr>
          <a:xfrm>
            <a:off x="10299213" y="2722606"/>
            <a:ext cx="1054587" cy="1046205"/>
          </a:xfrm>
          <a:prstGeom prst="ellipse">
            <a:avLst/>
          </a:prstGeom>
          <a:noFill/>
          <a:ln w="793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IMG_0318.JPG">
            <a:extLst>
              <a:ext uri="{FF2B5EF4-FFF2-40B4-BE49-F238E27FC236}">
                <a16:creationId xmlns:a16="http://schemas.microsoft.com/office/drawing/2014/main" id="{D1AC9F8C-B532-AC47-98FE-173DB3416C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406" y="3245708"/>
            <a:ext cx="4893734" cy="3670301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D2107B3-6755-CA46-873E-AD2F48A7E7EC}"/>
              </a:ext>
            </a:extLst>
          </p:cNvPr>
          <p:cNvSpPr/>
          <p:nvPr/>
        </p:nvSpPr>
        <p:spPr>
          <a:xfrm>
            <a:off x="4596712" y="3064476"/>
            <a:ext cx="1075038" cy="1050324"/>
          </a:xfrm>
          <a:prstGeom prst="ellipse">
            <a:avLst/>
          </a:prstGeom>
          <a:noFill/>
          <a:ln w="793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16B8-6854-F74B-AE76-1BD59B27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277D1-DE02-AB4A-9070-08BBE54AD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taff CHY.JPG">
            <a:extLst>
              <a:ext uri="{FF2B5EF4-FFF2-40B4-BE49-F238E27FC236}">
                <a16:creationId xmlns:a16="http://schemas.microsoft.com/office/drawing/2014/main" id="{D397C218-0428-C34B-BA66-F9EB2D1C53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31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24045B-8816-C846-B230-C75FB8352030}"/>
              </a:ext>
            </a:extLst>
          </p:cNvPr>
          <p:cNvSpPr/>
          <p:nvPr/>
        </p:nvSpPr>
        <p:spPr>
          <a:xfrm>
            <a:off x="3002691" y="1027906"/>
            <a:ext cx="1075038" cy="1122170"/>
          </a:xfrm>
          <a:prstGeom prst="ellipse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2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67B829-D7DC-3F44-AB6B-FF3D3BEDE3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03" y="3121917"/>
            <a:ext cx="4983162" cy="373608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2A2681-A95B-C74D-A0CA-D2D0FCA0F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2E724-446A-B746-BEA6-CBDEA3A9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1D9FE-5656-6842-A91D-5D986BA29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03" y="86497"/>
            <a:ext cx="6885835" cy="5207479"/>
          </a:xfrm>
          <a:prstGeom prst="rect">
            <a:avLst/>
          </a:prstGeom>
          <a:ln w="57150" cmpd="sng">
            <a:solidFill>
              <a:schemeClr val="accent1"/>
            </a:solidFill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6F5B32A-BA12-5B4C-AF93-53636AA29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38" y="212360"/>
            <a:ext cx="5172062" cy="6645640"/>
          </a:xfrm>
          <a:prstGeom prst="rect">
            <a:avLst/>
          </a:prstGeom>
          <a:noFill/>
          <a:ln w="38100" cmpd="sng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Shot 2018-04-02 at 3.06.56 PM.png">
            <a:extLst>
              <a:ext uri="{FF2B5EF4-FFF2-40B4-BE49-F238E27FC236}">
                <a16:creationId xmlns:a16="http://schemas.microsoft.com/office/drawing/2014/main" id="{7749541E-2872-4A4B-A71C-A316872246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969" y="1027906"/>
            <a:ext cx="1314449" cy="1740756"/>
          </a:xfrm>
          <a:prstGeom prst="rect">
            <a:avLst/>
          </a:prstGeom>
          <a:ln w="1016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014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9173-D28C-634F-B28F-2E3DF9B2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#3: It’s ok to be different…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E640E-E58C-4043-8FBC-5D7B16E34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didn’t know enough to know that I was taking a risk.</a:t>
            </a:r>
          </a:p>
          <a:p>
            <a:r>
              <a:rPr lang="en-US" dirty="0"/>
              <a:t>It WAS a risk… but also a STRENGTH</a:t>
            </a:r>
          </a:p>
          <a:p>
            <a:pPr lvl="1"/>
            <a:r>
              <a:rPr lang="en-US" dirty="0"/>
              <a:t>If it works, you are unique and a pioneer!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099B2-9374-6E4E-9612-9230D509E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6" y="3252187"/>
            <a:ext cx="5334000" cy="351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D38C34-74F8-644C-8DBC-0209361D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688" y="5726113"/>
            <a:ext cx="1638300" cy="901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702314-76D0-E24A-A618-710CF63147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928" y="3507131"/>
            <a:ext cx="6413072" cy="3262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B8CDDF-7212-2E45-A49D-5180E8CD3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512" y="5662613"/>
            <a:ext cx="2870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5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34C92-EEDF-3249-80BC-04C3314D0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4FC5B7-D876-B142-BC25-A24D926B7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E0FC1CC5-F05D-7D47-9D94-97D7B968AB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75" y="161925"/>
            <a:ext cx="11534331" cy="6015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7F6267-61B2-8441-8086-CF463BFF3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2076450"/>
            <a:ext cx="86995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4965-096E-904E-B900-DF07FBA21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# 4: Do what you care about!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B41E7-116C-E042-9094-4F2CB5195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decisions based on your internal compass.</a:t>
            </a:r>
          </a:p>
          <a:p>
            <a:r>
              <a:rPr lang="en-US" dirty="0"/>
              <a:t>I can weave the past 15 years into a narrative that looks like it tells a nice story, but that’s not what it felt like at the time!</a:t>
            </a:r>
          </a:p>
        </p:txBody>
      </p:sp>
      <p:pic>
        <p:nvPicPr>
          <p:cNvPr id="6" name="Picture 3" descr="19447_660043505363_221616_37354515_3304361_n.jpg">
            <a:extLst>
              <a:ext uri="{FF2B5EF4-FFF2-40B4-BE49-F238E27FC236}">
                <a16:creationId xmlns:a16="http://schemas.microsoft.com/office/drawing/2014/main" id="{EA36BA30-B199-6842-A5E2-4A4B3789C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057" y="2334397"/>
            <a:ext cx="4761471" cy="3571103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75EF5E-6A49-E549-A770-10A134961A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65" y="1503363"/>
            <a:ext cx="3616325" cy="46736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79C294-E77C-7141-8561-68E86AF47D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460" y="1664494"/>
            <a:ext cx="3497263" cy="467360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797C3E-6036-A041-9961-F806D4B850F0}"/>
              </a:ext>
            </a:extLst>
          </p:cNvPr>
          <p:cNvSpPr/>
          <p:nvPr/>
        </p:nvSpPr>
        <p:spPr>
          <a:xfrm>
            <a:off x="939800" y="2514600"/>
            <a:ext cx="9410700" cy="186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You may not know where you are going, exactly, but if the reasons for your choices are true and consistent, you will get somewhere you belong.</a:t>
            </a:r>
          </a:p>
        </p:txBody>
      </p:sp>
    </p:spTree>
    <p:extLst>
      <p:ext uri="{BB962C8B-B14F-4D97-AF65-F5344CB8AC3E}">
        <p14:creationId xmlns:p14="http://schemas.microsoft.com/office/powerpoint/2010/main" val="63857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061D5-20D1-2440-B4FD-42751C682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funding trajectory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69908-A7B3-E043-A19F-DC4D04FAD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NGO (Foundation, Donors)</a:t>
            </a:r>
          </a:p>
          <a:p>
            <a:r>
              <a:rPr lang="en-US" dirty="0"/>
              <a:t>Departmental (first job)</a:t>
            </a:r>
          </a:p>
          <a:p>
            <a:r>
              <a:rPr lang="en-US" dirty="0"/>
              <a:t>Professional Society (ACS Junior Faculty Award)</a:t>
            </a:r>
          </a:p>
          <a:p>
            <a:r>
              <a:rPr lang="en-US" dirty="0"/>
              <a:t>Finally 2 NIH grants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Picture 4.png">
            <a:extLst>
              <a:ext uri="{FF2B5EF4-FFF2-40B4-BE49-F238E27FC236}">
                <a16:creationId xmlns:a16="http://schemas.microsoft.com/office/drawing/2014/main" id="{5026268B-3F34-9742-B5AE-3E286B94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441700"/>
            <a:ext cx="69342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4651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ADA45-3824-A447-89BA-5C367E73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Failed Grants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BD50A-8D1B-BA46-B7C8-092AE3A85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1737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AAS Roslyn Faculty Award x 2</a:t>
            </a:r>
          </a:p>
          <a:p>
            <a:r>
              <a:rPr lang="en-US" dirty="0"/>
              <a:t>AAST Scholarship x 2</a:t>
            </a:r>
          </a:p>
          <a:p>
            <a:r>
              <a:rPr lang="en-US" dirty="0"/>
              <a:t>ACS Faculty Research Scholarship x 2</a:t>
            </a:r>
          </a:p>
          <a:p>
            <a:r>
              <a:rPr lang="en-US" dirty="0"/>
              <a:t>COVID </a:t>
            </a:r>
            <a:r>
              <a:rPr lang="en-US" dirty="0" err="1"/>
              <a:t>Surg</a:t>
            </a:r>
            <a:r>
              <a:rPr lang="en-US" dirty="0"/>
              <a:t> Grant (</a:t>
            </a:r>
            <a:r>
              <a:rPr lang="en-US" dirty="0" err="1"/>
              <a:t>Chichom</a:t>
            </a:r>
            <a:r>
              <a:rPr lang="en-US" dirty="0"/>
              <a:t> PI) x 1</a:t>
            </a:r>
          </a:p>
          <a:p>
            <a:r>
              <a:rPr lang="en-US" dirty="0"/>
              <a:t>Conservation Food and Health Foundation x 1</a:t>
            </a:r>
          </a:p>
          <a:p>
            <a:r>
              <a:rPr lang="en-US" dirty="0"/>
              <a:t>SFGH Hearts Grant x 1</a:t>
            </a:r>
          </a:p>
          <a:p>
            <a:r>
              <a:rPr lang="en-US" dirty="0"/>
              <a:t>UCSF Deans Diversity Fund x 1 </a:t>
            </a:r>
          </a:p>
          <a:p>
            <a:r>
              <a:rPr lang="en-US" dirty="0"/>
              <a:t>Maghrib Studies Institute Grant x 1</a:t>
            </a:r>
          </a:p>
          <a:p>
            <a:r>
              <a:rPr lang="en-US" dirty="0"/>
              <a:t>Measure B Proposal (LA County) x 1</a:t>
            </a:r>
          </a:p>
          <a:p>
            <a:r>
              <a:rPr lang="en-US" dirty="0"/>
              <a:t>MIT Surgical Innovations Grant x 1</a:t>
            </a:r>
          </a:p>
          <a:p>
            <a:r>
              <a:rPr lang="en-US" dirty="0"/>
              <a:t>NIH D43 x 2</a:t>
            </a:r>
          </a:p>
          <a:p>
            <a:r>
              <a:rPr lang="en-US" dirty="0"/>
              <a:t>NIH R21 x 4</a:t>
            </a:r>
          </a:p>
          <a:p>
            <a:r>
              <a:rPr lang="en-US" dirty="0"/>
              <a:t>Roux Prize x 3 (always a runner up!)</a:t>
            </a:r>
          </a:p>
          <a:p>
            <a:r>
              <a:rPr lang="en-US" dirty="0"/>
              <a:t>SUS Junior Faculty Award x 1</a:t>
            </a:r>
          </a:p>
          <a:p>
            <a:r>
              <a:rPr lang="en-US" dirty="0"/>
              <a:t>Toyota Grant x 1</a:t>
            </a:r>
          </a:p>
          <a:p>
            <a:r>
              <a:rPr lang="en-US" dirty="0"/>
              <a:t>UCLA Global Health Seed Grant x 2</a:t>
            </a:r>
          </a:p>
          <a:p>
            <a:r>
              <a:rPr lang="en-US" dirty="0"/>
              <a:t>VOCA Grant x 1</a:t>
            </a:r>
          </a:p>
          <a:p>
            <a:r>
              <a:rPr lang="en-US" dirty="0"/>
              <a:t>USISTEF Grant x 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43235-4226-5941-95F3-29C34E36D8F2}"/>
              </a:ext>
            </a:extLst>
          </p:cNvPr>
          <p:cNvSpPr/>
          <p:nvPr/>
        </p:nvSpPr>
        <p:spPr>
          <a:xfrm>
            <a:off x="296561" y="2937732"/>
            <a:ext cx="3966519" cy="107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28 Failed Applications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9D9ADC-F7E3-E941-B142-BF328817492F}"/>
              </a:ext>
            </a:extLst>
          </p:cNvPr>
          <p:cNvSpPr/>
          <p:nvPr/>
        </p:nvSpPr>
        <p:spPr>
          <a:xfrm>
            <a:off x="5128053" y="1862694"/>
            <a:ext cx="5733536" cy="107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 Successful Applications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49424A-6A21-FA40-AB5C-D5AA6E8E09E9}"/>
              </a:ext>
            </a:extLst>
          </p:cNvPr>
          <p:cNvSpPr/>
          <p:nvPr/>
        </p:nvSpPr>
        <p:spPr>
          <a:xfrm>
            <a:off x="5128053" y="329791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NIH 1R21TW010956-01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NIH R21TW010453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American College of Surgeons Faculty Research Fellowship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97658-9702-2A4A-A022-616F19F2B1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820" y="1470611"/>
            <a:ext cx="6591323" cy="5084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5000CD-0C7F-4147-AED8-0C32007DF4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543" y="5000887"/>
            <a:ext cx="1478538" cy="1092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74A980-F2DF-1645-BDC5-C661F4713B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685" y="4145228"/>
            <a:ext cx="1535111" cy="11339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FCDCDB-1E65-C14F-841A-EF2F5266E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586" y="3475251"/>
            <a:ext cx="1477976" cy="1091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77E01-921F-5746-8D87-874474CC5E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820" y="4858455"/>
            <a:ext cx="1618691" cy="119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8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C6398-6C51-454B-B8AF-47A79071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71A16-4D4F-7E43-8724-55B8CE955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path</a:t>
            </a:r>
          </a:p>
          <a:p>
            <a:r>
              <a:rPr lang="en-US" dirty="0"/>
              <a:t>Important Lessons (for me!)</a:t>
            </a:r>
          </a:p>
          <a:p>
            <a:r>
              <a:rPr lang="en-US" dirty="0"/>
              <a:t>My advice</a:t>
            </a:r>
          </a:p>
          <a:p>
            <a:r>
              <a:rPr lang="en-US" dirty="0"/>
              <a:t>Questions!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548E5E-BD6B-8C43-87B8-DBB22D029D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086" y="0"/>
            <a:ext cx="5142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72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952F6-3D26-7B48-8E40-FA8D50BA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#5: PERSISTENCE!!!!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98B91-0EE1-114F-9184-ED2A097CA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97" y="1644218"/>
            <a:ext cx="10515600" cy="4351338"/>
          </a:xfrm>
        </p:spPr>
        <p:txBody>
          <a:bodyPr/>
          <a:lstStyle/>
          <a:p>
            <a:r>
              <a:rPr lang="en-US" dirty="0"/>
              <a:t>You have to be willing to get beat up. </a:t>
            </a:r>
          </a:p>
          <a:p>
            <a:r>
              <a:rPr lang="en-US" dirty="0"/>
              <a:t>9/10ths of academia is failure. </a:t>
            </a:r>
          </a:p>
          <a:p>
            <a:pPr lvl="1"/>
            <a:r>
              <a:rPr lang="en-US" b="1" dirty="0"/>
              <a:t>GET BACK UP!</a:t>
            </a:r>
          </a:p>
          <a:p>
            <a:r>
              <a:rPr lang="en-US" dirty="0"/>
              <a:t>For every success, there are 10-20 hidden failures.</a:t>
            </a:r>
          </a:p>
          <a:p>
            <a:pPr lvl="1"/>
            <a:r>
              <a:rPr lang="en-US" dirty="0">
                <a:sym typeface="Wingdings" pitchFamily="2" charset="2"/>
              </a:rPr>
              <a:t>be resilient</a:t>
            </a:r>
          </a:p>
          <a:p>
            <a:r>
              <a:rPr lang="en-US" dirty="0">
                <a:sym typeface="Wingdings" pitchFamily="2" charset="2"/>
              </a:rPr>
              <a:t>This times 20 for academia!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essence_of_cameroon_1.jpg">
            <a:extLst>
              <a:ext uri="{FF2B5EF4-FFF2-40B4-BE49-F238E27FC236}">
                <a16:creationId xmlns:a16="http://schemas.microsoft.com/office/drawing/2014/main" id="{7460F4DB-972E-1E43-A55D-7EBB543D49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171" y="3819887"/>
            <a:ext cx="6959600" cy="303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68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3A007-C408-E442-9294-6B5961B1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Funding—What is out there…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7D784-C3C5-ED41-BE32-30CEE8090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U.S. Federal Academic Funding</a:t>
            </a:r>
          </a:p>
          <a:p>
            <a:pPr lvl="1"/>
            <a:r>
              <a:rPr lang="en-US" dirty="0"/>
              <a:t>NIH</a:t>
            </a:r>
          </a:p>
          <a:p>
            <a:pPr lvl="2"/>
            <a:r>
              <a:rPr lang="en-US" dirty="0"/>
              <a:t>K-awards (career development awards)</a:t>
            </a:r>
          </a:p>
          <a:p>
            <a:pPr lvl="2"/>
            <a:r>
              <a:rPr lang="en-US" dirty="0"/>
              <a:t>R01s</a:t>
            </a:r>
          </a:p>
          <a:p>
            <a:pPr lvl="2"/>
            <a:r>
              <a:rPr lang="en-US" dirty="0"/>
              <a:t>R21s</a:t>
            </a:r>
          </a:p>
          <a:p>
            <a:r>
              <a:rPr lang="en-US" dirty="0"/>
              <a:t>Development/Donor</a:t>
            </a:r>
          </a:p>
          <a:p>
            <a:pPr lvl="1"/>
            <a:r>
              <a:rPr lang="en-US" dirty="0"/>
              <a:t>World Bank</a:t>
            </a:r>
          </a:p>
          <a:p>
            <a:pPr lvl="1"/>
            <a:r>
              <a:rPr lang="en-US" dirty="0"/>
              <a:t>USAID</a:t>
            </a:r>
          </a:p>
          <a:p>
            <a:pPr lvl="1"/>
            <a:r>
              <a:rPr lang="en-US" dirty="0"/>
              <a:t>DIFID (UK version of USAID)</a:t>
            </a:r>
          </a:p>
          <a:p>
            <a:r>
              <a:rPr lang="en-US" dirty="0"/>
              <a:t>Other options </a:t>
            </a:r>
          </a:p>
          <a:p>
            <a:pPr lvl="1"/>
            <a:r>
              <a:rPr lang="en-US" dirty="0"/>
              <a:t>DOD, UK, Swedish, African funds available to LMIC investigators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DA669C-36C3-5E49-A6BA-0DA0BF404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403350"/>
            <a:ext cx="57150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2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B681-0A78-6A42-832C-312C996DB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32"/>
            <a:ext cx="5128155" cy="1325563"/>
          </a:xfrm>
        </p:spPr>
        <p:txBody>
          <a:bodyPr/>
          <a:lstStyle/>
          <a:p>
            <a:r>
              <a:rPr lang="en-US" dirty="0"/>
              <a:t>Lesson #6: Find a way to contribute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3ADDC-AB10-7341-A192-6C805FB37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355" y="1825625"/>
            <a:ext cx="5715000" cy="4351338"/>
          </a:xfrm>
        </p:spPr>
        <p:txBody>
          <a:bodyPr/>
          <a:lstStyle/>
          <a:p>
            <a:r>
              <a:rPr lang="en-US" dirty="0"/>
              <a:t>SKILLS—hard skills. What can you contribute?</a:t>
            </a:r>
          </a:p>
          <a:p>
            <a:pPr lvl="1"/>
            <a:r>
              <a:rPr lang="en-US" dirty="0"/>
              <a:t>As a resident going to Cameroon, I couldn’t help with surgery (I was still in training)</a:t>
            </a:r>
          </a:p>
          <a:p>
            <a:pPr lvl="1"/>
            <a:r>
              <a:rPr lang="en-US" dirty="0"/>
              <a:t>I COULD do a solid multivariate analysis—that allowed me to be very useful to many people who became my partners!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79D20C-660A-D644-AC53-6223BFF037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B5FB0-21A0-324E-A2D4-4F30C0E003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9417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ADAB-C341-A543-9462-8B3BEB12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# 7: Check the boxes….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AF285-005E-1F4F-A091-E073D6202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22" y="1566133"/>
            <a:ext cx="10515600" cy="4351338"/>
          </a:xfrm>
        </p:spPr>
        <p:txBody>
          <a:bodyPr/>
          <a:lstStyle/>
          <a:p>
            <a:r>
              <a:rPr lang="en-US" b="1" dirty="0"/>
              <a:t>But don’t lose sight of the real goal!</a:t>
            </a:r>
          </a:p>
          <a:p>
            <a:r>
              <a:rPr lang="en-US" dirty="0"/>
              <a:t>Papers, funding, presentations, etc. (be practical…)</a:t>
            </a:r>
          </a:p>
          <a:p>
            <a:r>
              <a:rPr lang="en-US" dirty="0"/>
              <a:t>Still move the needle towards your ULTIMATE goal</a:t>
            </a:r>
          </a:p>
          <a:p>
            <a:pPr lvl="1"/>
            <a:r>
              <a:rPr lang="en-US" dirty="0"/>
              <a:t>Learning/developing skills</a:t>
            </a:r>
          </a:p>
          <a:p>
            <a:pPr lvl="1"/>
            <a:r>
              <a:rPr lang="en-US" dirty="0"/>
              <a:t>Be opportunistic</a:t>
            </a:r>
          </a:p>
          <a:p>
            <a:pPr lvl="1"/>
            <a:r>
              <a:rPr lang="en-US" dirty="0"/>
              <a:t>Develop lasting partnerships</a:t>
            </a:r>
          </a:p>
          <a:p>
            <a:pPr lvl="1"/>
            <a:r>
              <a:rPr lang="en-US" dirty="0"/>
              <a:t>Lay the groundwork for </a:t>
            </a:r>
          </a:p>
          <a:p>
            <a:pPr marL="457200" lvl="1" indent="0">
              <a:buNone/>
            </a:pPr>
            <a:r>
              <a:rPr lang="en-US" dirty="0"/>
              <a:t>            productive and impactful research</a:t>
            </a:r>
          </a:p>
          <a:p>
            <a:pPr lvl="1"/>
            <a:r>
              <a:rPr lang="en-US" dirty="0"/>
              <a:t>Help colleagues succeed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E01F2-FA44-CF43-8CD9-FD0B1B62B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481" y="3129475"/>
            <a:ext cx="5000367" cy="372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03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Imperfect Projects…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527298"/>
              </p:ext>
            </p:extLst>
          </p:nvPr>
        </p:nvGraphicFramePr>
        <p:xfrm>
          <a:off x="354136" y="1531358"/>
          <a:ext cx="11418765" cy="4412242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806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6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962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What I was thinking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What Happened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7588">
                <a:tc>
                  <a:txBody>
                    <a:bodyPr/>
                    <a:lstStyle/>
                    <a:p>
                      <a:r>
                        <a:rPr lang="en-US" dirty="0"/>
                        <a:t>Analysis of Hysterectomy Data for </a:t>
                      </a:r>
                      <a:r>
                        <a:rPr lang="en-US" dirty="0" err="1"/>
                        <a:t>Biostats</a:t>
                      </a:r>
                      <a:r>
                        <a:rPr lang="en-US" dirty="0"/>
                        <a:t>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I’d rather have my</a:t>
                      </a:r>
                      <a:r>
                        <a:rPr lang="en-US" baseline="0" dirty="0"/>
                        <a:t> toenails pulled out one by 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2515">
                <a:tc>
                  <a:txBody>
                    <a:bodyPr/>
                    <a:lstStyle/>
                    <a:p>
                      <a:r>
                        <a:rPr lang="en-US" dirty="0"/>
                        <a:t>Analysis of Nigerian injury</a:t>
                      </a:r>
                      <a:r>
                        <a:rPr lang="en-US" baseline="0" dirty="0"/>
                        <a:t> data for MPH Capstone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That’s not Francophone</a:t>
                      </a:r>
                      <a:r>
                        <a:rPr lang="en-US" baseline="0" dirty="0"/>
                        <a:t> West Africa….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515">
                <a:tc>
                  <a:txBody>
                    <a:bodyPr/>
                    <a:lstStyle/>
                    <a:p>
                      <a:r>
                        <a:rPr lang="en-US" dirty="0"/>
                        <a:t>Take</a:t>
                      </a:r>
                      <a:r>
                        <a:rPr lang="en-US" baseline="0" dirty="0"/>
                        <a:t> a class on Injury Prevention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Safety is for nerds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became a trauma surgeon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 descr="Screen Shot 2014-06-09 at 9.43.07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49"/>
          <a:stretch/>
        </p:blipFill>
        <p:spPr>
          <a:xfrm>
            <a:off x="8171516" y="2729286"/>
            <a:ext cx="3360084" cy="953081"/>
          </a:xfrm>
          <a:prstGeom prst="rect">
            <a:avLst/>
          </a:prstGeom>
        </p:spPr>
      </p:pic>
      <p:pic>
        <p:nvPicPr>
          <p:cNvPr id="7" name="Picture 6" descr="Screen Shot 2014-06-09 at 8.17.08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764"/>
          <a:stretch/>
        </p:blipFill>
        <p:spPr>
          <a:xfrm>
            <a:off x="7993716" y="3998573"/>
            <a:ext cx="3408875" cy="58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92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0550" y="84671"/>
            <a:ext cx="5937250" cy="761997"/>
          </a:xfrm>
        </p:spPr>
        <p:txBody>
          <a:bodyPr/>
          <a:lstStyle/>
          <a:p>
            <a:r>
              <a:rPr lang="en-US" dirty="0"/>
              <a:t>Injury control in Cameroon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843617" y="2502959"/>
          <a:ext cx="6877050" cy="3296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9" name="Group 58"/>
          <p:cNvGrpSpPr/>
          <p:nvPr/>
        </p:nvGrpSpPr>
        <p:grpSpPr>
          <a:xfrm>
            <a:off x="1809751" y="4859867"/>
            <a:ext cx="8587316" cy="1770670"/>
            <a:chOff x="285751" y="4859867"/>
            <a:chExt cx="8587316" cy="1770670"/>
          </a:xfrm>
        </p:grpSpPr>
        <p:sp>
          <p:nvSpPr>
            <p:cNvPr id="6" name="TextBox 5"/>
            <p:cNvSpPr txBox="1"/>
            <p:nvPr/>
          </p:nvSpPr>
          <p:spPr>
            <a:xfrm>
              <a:off x="2927549" y="6170132"/>
              <a:ext cx="2898368" cy="36933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Improved Trauma Care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80155" y="5909722"/>
              <a:ext cx="1992912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Reduced burden of injury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5751" y="5674941"/>
              <a:ext cx="1320799" cy="95559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Reduced Injury Incidence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960583" y="4859867"/>
              <a:ext cx="0" cy="815074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Left Bracket 18"/>
            <p:cNvSpPr/>
            <p:nvPr/>
          </p:nvSpPr>
          <p:spPr>
            <a:xfrm rot="16200000">
              <a:off x="4131861" y="3106139"/>
              <a:ext cx="442976" cy="4251650"/>
            </a:xfrm>
            <a:prstGeom prst="leftBracket">
              <a:avLst/>
            </a:prstGeom>
            <a:ln w="57150" cmpd="sng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4329965" y="5410655"/>
              <a:ext cx="0" cy="75788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097542" y="5883868"/>
              <a:ext cx="4154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0988C"/>
                  </a:solidFill>
                  <a:effectLst/>
                  <a:uLnTx/>
                  <a:uFillTx/>
                  <a:latin typeface="ＭＳ ゴシック"/>
                  <a:ea typeface="ＭＳ ゴシック"/>
                  <a:cs typeface="ＭＳ ゴシック"/>
                </a:rPr>
                <a:t>=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988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07547" y="5893133"/>
              <a:ext cx="4154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988C"/>
                  </a:solidFill>
                  <a:effectLst/>
                  <a:uLnTx/>
                  <a:uFillTx/>
                  <a:latin typeface="ＭＳ ゴシック"/>
                  <a:ea typeface="ＭＳ ゴシック"/>
                  <a:cs typeface="ＭＳ ゴシック"/>
                </a:rPr>
                <a:t>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0988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843618" y="2452160"/>
            <a:ext cx="1314821" cy="1052731"/>
            <a:chOff x="319617" y="2452159"/>
            <a:chExt cx="1314821" cy="1052731"/>
          </a:xfrm>
        </p:grpSpPr>
        <p:sp>
          <p:nvSpPr>
            <p:cNvPr id="10" name="TextBox 9"/>
            <p:cNvSpPr txBox="1"/>
            <p:nvPr/>
          </p:nvSpPr>
          <p:spPr>
            <a:xfrm>
              <a:off x="319617" y="2452159"/>
              <a:ext cx="1314821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Injury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Surveillance</a:t>
              </a:r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733950" y="3098490"/>
              <a:ext cx="453265" cy="406400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207305" y="2262464"/>
            <a:ext cx="2420688" cy="1385051"/>
            <a:chOff x="4683305" y="2262463"/>
            <a:chExt cx="2420688" cy="1385051"/>
          </a:xfrm>
        </p:grpSpPr>
        <p:sp>
          <p:nvSpPr>
            <p:cNvPr id="36" name="Down Arrow 35"/>
            <p:cNvSpPr/>
            <p:nvPr/>
          </p:nvSpPr>
          <p:spPr>
            <a:xfrm rot="2612725">
              <a:off x="5304862" y="2647495"/>
              <a:ext cx="453265" cy="983369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Down Arrow 36"/>
            <p:cNvSpPr/>
            <p:nvPr/>
          </p:nvSpPr>
          <p:spPr>
            <a:xfrm rot="19079144">
              <a:off x="5960566" y="2499727"/>
              <a:ext cx="453265" cy="1147787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83305" y="2262463"/>
              <a:ext cx="2420688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Cell Phone Follow Up Program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43662" y="2470549"/>
            <a:ext cx="1204369" cy="1052622"/>
            <a:chOff x="3219661" y="2470549"/>
            <a:chExt cx="1204369" cy="1052622"/>
          </a:xfrm>
        </p:grpSpPr>
        <p:sp>
          <p:nvSpPr>
            <p:cNvPr id="9" name="TextBox 8"/>
            <p:cNvSpPr txBox="1"/>
            <p:nvPr/>
          </p:nvSpPr>
          <p:spPr>
            <a:xfrm>
              <a:off x="3219661" y="2470549"/>
              <a:ext cx="1204369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Trauma QI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Program</a:t>
              </a:r>
            </a:p>
          </p:txBody>
        </p:sp>
        <p:sp>
          <p:nvSpPr>
            <p:cNvPr id="35" name="Down Arrow 34"/>
            <p:cNvSpPr/>
            <p:nvPr/>
          </p:nvSpPr>
          <p:spPr>
            <a:xfrm>
              <a:off x="3608384" y="3116771"/>
              <a:ext cx="453265" cy="406400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678680" y="1137503"/>
            <a:ext cx="109355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Trauma Registry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6132" y="1132626"/>
            <a:ext cx="99279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Audit Filters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27994" y="1127747"/>
            <a:ext cx="2188079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Disability and Economic Impact Surveillance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53895" y="1127748"/>
            <a:ext cx="117911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 Phone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Feasibility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27076" y="1127748"/>
            <a:ext cx="1204369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Trauma QI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368340" y="2285884"/>
            <a:ext cx="1299661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Triage Tool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Further Care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51412" y="1146590"/>
            <a:ext cx="1286959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Based Survey</a:t>
            </a:r>
          </a:p>
        </p:txBody>
      </p:sp>
      <p:cxnSp>
        <p:nvCxnSpPr>
          <p:cNvPr id="39" name="Straight Arrow Connector 38"/>
          <p:cNvCxnSpPr>
            <a:stCxn id="11" idx="2"/>
            <a:endCxn id="10" idx="0"/>
          </p:cNvCxnSpPr>
          <p:nvPr/>
        </p:nvCxnSpPr>
        <p:spPr>
          <a:xfrm>
            <a:off x="2494892" y="2069921"/>
            <a:ext cx="6137" cy="38223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360858" y="1783833"/>
            <a:ext cx="10388" cy="68671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5" idx="2"/>
            <a:endCxn id="33" idx="0"/>
          </p:cNvCxnSpPr>
          <p:nvPr/>
        </p:nvCxnSpPr>
        <p:spPr>
          <a:xfrm flipH="1">
            <a:off x="7417649" y="1774079"/>
            <a:ext cx="425804" cy="48838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5944211" y="1693333"/>
            <a:ext cx="668257" cy="75882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298302" y="1693333"/>
            <a:ext cx="473934" cy="77721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8263699" y="1520499"/>
            <a:ext cx="419709" cy="76538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2" idx="1"/>
            <a:endCxn id="33" idx="3"/>
          </p:cNvCxnSpPr>
          <p:nvPr/>
        </p:nvCxnSpPr>
        <p:spPr>
          <a:xfrm flipH="1" flipV="1">
            <a:off x="8627993" y="2585630"/>
            <a:ext cx="740346" cy="30041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32150" y="1880711"/>
            <a:ext cx="103505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Severity Scoring</a:t>
            </a:r>
          </a:p>
        </p:txBody>
      </p:sp>
      <p:cxnSp>
        <p:nvCxnSpPr>
          <p:cNvPr id="40" name="Straight Arrow Connector 39"/>
          <p:cNvCxnSpPr>
            <a:endCxn id="9" idx="1"/>
          </p:cNvCxnSpPr>
          <p:nvPr/>
        </p:nvCxnSpPr>
        <p:spPr>
          <a:xfrm>
            <a:off x="4197351" y="2203877"/>
            <a:ext cx="546311" cy="58983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232150" y="2620309"/>
            <a:ext cx="9652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SES Tracking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107190" y="2926134"/>
            <a:ext cx="65360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32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  <p:bldP spid="12" grpId="0" animBg="1"/>
      <p:bldP spid="13" grpId="0" animBg="1"/>
      <p:bldP spid="15" grpId="0" animBg="1"/>
      <p:bldP spid="29" grpId="0" animBg="1"/>
      <p:bldP spid="32" grpId="0" animBg="1"/>
      <p:bldP spid="38" grpId="0" animBg="1"/>
      <p:bldP spid="38" grpId="1" animBg="1"/>
      <p:bldP spid="4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AB23C-F760-734F-BEA3-15835DAB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in Cameroon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72DD2-15F0-854A-B510-DECF909BF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 build research capacity</a:t>
            </a:r>
          </a:p>
          <a:p>
            <a:r>
              <a:rPr lang="en-US" dirty="0"/>
              <a:t>Support my partners</a:t>
            </a:r>
          </a:p>
          <a:p>
            <a:r>
              <a:rPr lang="en-US" dirty="0"/>
              <a:t>Contribute meaningful data</a:t>
            </a:r>
          </a:p>
          <a:p>
            <a:endParaRPr lang="en-US" dirty="0"/>
          </a:p>
          <a:p>
            <a:r>
              <a:rPr lang="en-US" dirty="0"/>
              <a:t>Long term goals:</a:t>
            </a:r>
          </a:p>
          <a:p>
            <a:pPr lvl="1"/>
            <a:r>
              <a:rPr lang="en-US" dirty="0"/>
              <a:t>Give MOPH data they need for prevention policy</a:t>
            </a:r>
          </a:p>
          <a:p>
            <a:pPr lvl="1"/>
            <a:r>
              <a:rPr lang="en-US" dirty="0"/>
              <a:t>Improve trauma care</a:t>
            </a:r>
          </a:p>
          <a:p>
            <a:pPr lvl="1"/>
            <a:r>
              <a:rPr lang="en-US" dirty="0"/>
              <a:t>Help </a:t>
            </a:r>
            <a:r>
              <a:rPr lang="en-US" dirty="0" err="1"/>
              <a:t>Buea</a:t>
            </a:r>
            <a:r>
              <a:rPr lang="en-US" dirty="0"/>
              <a:t> create an Injury Center</a:t>
            </a:r>
          </a:p>
          <a:p>
            <a:pPr lvl="1"/>
            <a:r>
              <a:rPr lang="en-US" dirty="0"/>
              <a:t>Universal Health Care</a:t>
            </a:r>
          </a:p>
        </p:txBody>
      </p:sp>
    </p:spTree>
    <p:extLst>
      <p:ext uri="{BB962C8B-B14F-4D97-AF65-F5344CB8AC3E}">
        <p14:creationId xmlns:p14="http://schemas.microsoft.com/office/powerpoint/2010/main" val="499143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B3DB3-A116-114A-AA54-573E12518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#8: Enjoy the Wins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6C178-5692-6044-8E8B-666628AF1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8D0A84-1781-464A-AA09-AC72A5548C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8169"/>
            <a:ext cx="12192000" cy="47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7" name="Picture 3" descr="19447_660043505363_221616_37354515_3304361_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098" name="Rectangle 4"/>
          <p:cNvSpPr>
            <a:spLocks noChangeArrowheads="1"/>
          </p:cNvSpPr>
          <p:nvPr/>
        </p:nvSpPr>
        <p:spPr bwMode="auto">
          <a:xfrm>
            <a:off x="2516189" y="728663"/>
            <a:ext cx="2759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THANK YOU…</a:t>
            </a:r>
          </a:p>
        </p:txBody>
      </p:sp>
    </p:spTree>
    <p:extLst>
      <p:ext uri="{BB962C8B-B14F-4D97-AF65-F5344CB8AC3E}">
        <p14:creationId xmlns:p14="http://schemas.microsoft.com/office/powerpoint/2010/main" val="529607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128588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556" dirty="0"/>
              <a:t>How it all started (for me)…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271588"/>
            <a:ext cx="5062538" cy="55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2362200"/>
            <a:ext cx="4165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5097464"/>
            <a:ext cx="1898650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4-Point Star 6"/>
          <p:cNvSpPr/>
          <p:nvPr/>
        </p:nvSpPr>
        <p:spPr>
          <a:xfrm>
            <a:off x="8178800" y="4284664"/>
            <a:ext cx="541338" cy="541337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0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48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731838"/>
            <a:ext cx="9120188" cy="61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2522538" y="808039"/>
            <a:ext cx="45148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Calibri" pitchFamily="34" charset="0"/>
              </a:rPr>
              <a:t>Then I actually got there…</a:t>
            </a:r>
          </a:p>
        </p:txBody>
      </p:sp>
    </p:spTree>
    <p:extLst>
      <p:ext uri="{BB962C8B-B14F-4D97-AF65-F5344CB8AC3E}">
        <p14:creationId xmlns:p14="http://schemas.microsoft.com/office/powerpoint/2010/main" val="476916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81089" y="175089"/>
            <a:ext cx="18466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accent3">
                <a:lumMod val="75000"/>
              </a:schemeClr>
            </a:solidFill>
          </a:ln>
          <a:effectLst>
            <a:softEdge rad="482600"/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en-US" sz="4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582" name="Picture 9" descr="Hu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882651"/>
            <a:ext cx="9144000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eft Arrow 10"/>
          <p:cNvSpPr/>
          <p:nvPr/>
        </p:nvSpPr>
        <p:spPr>
          <a:xfrm rot="19666343">
            <a:off x="4919664" y="1231901"/>
            <a:ext cx="1544637" cy="823913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Connector 11"/>
          <p:cNvSpPr/>
          <p:nvPr/>
        </p:nvSpPr>
        <p:spPr>
          <a:xfrm>
            <a:off x="6381750" y="33338"/>
            <a:ext cx="2897188" cy="1384300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C96731">
                    <a:lumMod val="50000"/>
                  </a:srgbClr>
                </a:solidFill>
                <a:latin typeface="Calibri"/>
              </a:rPr>
              <a:t> My </a:t>
            </a:r>
            <a:r>
              <a:rPr lang="en-US" sz="4400" dirty="0">
                <a:solidFill>
                  <a:srgbClr val="C96731">
                    <a:lumMod val="50000"/>
                  </a:srgbClr>
                </a:solidFill>
                <a:latin typeface="Calibri"/>
              </a:rPr>
              <a:t>Hut</a:t>
            </a:r>
          </a:p>
          <a:p>
            <a:pPr algn="ctr">
              <a:defRPr/>
            </a:pPr>
            <a:r>
              <a:rPr lang="en-US" sz="2400" i="1" dirty="0">
                <a:solidFill>
                  <a:srgbClr val="C96731">
                    <a:lumMod val="50000"/>
                  </a:srgbClr>
                </a:solidFill>
                <a:latin typeface="Calibri"/>
              </a:rPr>
              <a:t>(</a:t>
            </a:r>
            <a:r>
              <a:rPr lang="en-US" sz="2400" i="1" dirty="0" err="1">
                <a:solidFill>
                  <a:srgbClr val="C96731">
                    <a:lumMod val="50000"/>
                  </a:srgbClr>
                </a:solidFill>
                <a:latin typeface="Calibri"/>
              </a:rPr>
              <a:t>suudu</a:t>
            </a:r>
            <a:r>
              <a:rPr lang="en-US" sz="2400" i="1" dirty="0">
                <a:solidFill>
                  <a:srgbClr val="C96731">
                    <a:lumMod val="50000"/>
                  </a:srgbClr>
                </a:solidFill>
                <a:latin typeface="Calibri"/>
              </a:rPr>
              <a:t> am)</a:t>
            </a:r>
          </a:p>
        </p:txBody>
      </p:sp>
    </p:spTree>
    <p:extLst>
      <p:ext uri="{BB962C8B-B14F-4D97-AF65-F5344CB8AC3E}">
        <p14:creationId xmlns:p14="http://schemas.microsoft.com/office/powerpoint/2010/main" val="271457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People and Famil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5564" y="0"/>
            <a:ext cx="446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836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negal_Car_rapid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996" y="567178"/>
            <a:ext cx="8648835" cy="57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3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CA91-78F8-F744-97A6-04188E50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1EFC2-D9F1-8145-88AD-CBDA14405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(also known as: Catherine is wrong a lot.) </a:t>
            </a:r>
          </a:p>
          <a:p>
            <a:r>
              <a:rPr lang="en-US" dirty="0"/>
              <a:t>I thought I was going to :</a:t>
            </a:r>
          </a:p>
          <a:p>
            <a:pPr lvl="1"/>
            <a:r>
              <a:rPr lang="en-US" dirty="0"/>
              <a:t>Go into family practice. (wrong)</a:t>
            </a:r>
          </a:p>
          <a:p>
            <a:pPr lvl="1"/>
            <a:r>
              <a:rPr lang="en-US" dirty="0"/>
              <a:t>Work in community health/development. (wrong)</a:t>
            </a:r>
          </a:p>
          <a:p>
            <a:pPr lvl="1"/>
            <a:r>
              <a:rPr lang="en-US" dirty="0"/>
              <a:t>Go back and live in Senegal. (also wrong)</a:t>
            </a:r>
          </a:p>
          <a:p>
            <a:r>
              <a:rPr lang="en-US" dirty="0"/>
              <a:t>I liked surgery….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F09E4-41AC-DA42-8D40-32C832A84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478" y="4079166"/>
            <a:ext cx="6789522" cy="2778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8D2D56-6B84-C544-9728-BB170E1189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05" y="1757094"/>
            <a:ext cx="4803497" cy="379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CA0034-FC5D-3A4A-A802-A44F2B9C5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396" y="1705468"/>
            <a:ext cx="5397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7935</TotalTime>
  <Words>1206</Words>
  <Application>Microsoft Macintosh PowerPoint</Application>
  <PresentationFormat>Widescreen</PresentationFormat>
  <Paragraphs>268</Paragraphs>
  <Slides>38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ＭＳ ゴシック</vt:lpstr>
      <vt:lpstr>Arial</vt:lpstr>
      <vt:lpstr>Calibri</vt:lpstr>
      <vt:lpstr>Calibri Light</vt:lpstr>
      <vt:lpstr>Gill Sans MT</vt:lpstr>
      <vt:lpstr>LucidaGrande</vt:lpstr>
      <vt:lpstr>Times</vt:lpstr>
      <vt:lpstr>Wingdings</vt:lpstr>
      <vt:lpstr>Office Theme</vt:lpstr>
      <vt:lpstr>Parcel</vt:lpstr>
      <vt:lpstr>One Path and the  Things I Learned</vt:lpstr>
      <vt:lpstr>Disclosures</vt:lpstr>
      <vt:lpstr>Overview</vt:lpstr>
      <vt:lpstr>How it all started (for me)…</vt:lpstr>
      <vt:lpstr>PowerPoint Presentation</vt:lpstr>
      <vt:lpstr>PowerPoint Presentation</vt:lpstr>
      <vt:lpstr>PowerPoint Presentation</vt:lpstr>
      <vt:lpstr>PowerPoint Presentation</vt:lpstr>
      <vt:lpstr>Medical School</vt:lpstr>
      <vt:lpstr>Traditional Model Surgery and International Health</vt:lpstr>
      <vt:lpstr>PowerPoint Presentation</vt:lpstr>
      <vt:lpstr>Perceptions of Surgery</vt:lpstr>
      <vt:lpstr>Perceptions of Public Health</vt:lpstr>
      <vt:lpstr>Surgical Research Years</vt:lpstr>
      <vt:lpstr>LESSON # 1: Mentorship is a team sport.</vt:lpstr>
      <vt:lpstr>PowerPoint Presentation</vt:lpstr>
      <vt:lpstr>LESSON #2: Partners are the key </vt:lpstr>
      <vt:lpstr>PowerPoint Presentation</vt:lpstr>
      <vt:lpstr>Cameroon           Uganda</vt:lpstr>
      <vt:lpstr>PARTNERS PARTNERS PARTNERS</vt:lpstr>
      <vt:lpstr>GloCal Opportunity</vt:lpstr>
      <vt:lpstr>PowerPoint Presentation</vt:lpstr>
      <vt:lpstr>PowerPoint Presentation</vt:lpstr>
      <vt:lpstr>PowerPoint Presentation</vt:lpstr>
      <vt:lpstr>LESSON #3: It’s ok to be different…</vt:lpstr>
      <vt:lpstr>PowerPoint Presentation</vt:lpstr>
      <vt:lpstr>LESSON # 4: Do what you care about!</vt:lpstr>
      <vt:lpstr>My funding trajectory</vt:lpstr>
      <vt:lpstr>Failed Grants Applications</vt:lpstr>
      <vt:lpstr>LESSON #5: PERSISTENCE!!!!</vt:lpstr>
      <vt:lpstr>Funding—What is out there…</vt:lpstr>
      <vt:lpstr>Lesson #6: Find a way to contribute </vt:lpstr>
      <vt:lpstr>LESSON # 7: Check the boxes….</vt:lpstr>
      <vt:lpstr>Imperfect Projects…</vt:lpstr>
      <vt:lpstr>Injury control in Cameroon</vt:lpstr>
      <vt:lpstr>Goals in Cameroon</vt:lpstr>
      <vt:lpstr>Lesson #8: Enjoy the Wins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Juillard, Catherine</dc:creator>
  <cp:lastModifiedBy>Daily, Geoff</cp:lastModifiedBy>
  <cp:revision>49</cp:revision>
  <dcterms:created xsi:type="dcterms:W3CDTF">2021-04-16T03:23:26Z</dcterms:created>
  <dcterms:modified xsi:type="dcterms:W3CDTF">2021-04-23T16:31:57Z</dcterms:modified>
</cp:coreProperties>
</file>