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31" r:id="rId3"/>
  </p:sldMasterIdLst>
  <p:notesMasterIdLst>
    <p:notesMasterId r:id="rId5"/>
  </p:notesMasterIdLst>
  <p:handoutMasterIdLst>
    <p:handoutMasterId r:id="rId6"/>
  </p:handoutMasterIdLst>
  <p:sldIdLst>
    <p:sldId id="58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66FF"/>
    <a:srgbClr val="00FF00"/>
    <a:srgbClr val="FFFF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32787"/>
    <p:restoredTop sz="88182" autoAdjust="0"/>
  </p:normalViewPr>
  <p:slideViewPr>
    <p:cSldViewPr>
      <p:cViewPr varScale="1">
        <p:scale>
          <a:sx n="65" d="100"/>
          <a:sy n="65" d="100"/>
        </p:scale>
        <p:origin x="19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E72307-1075-49E7-966E-4107074AB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154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B5D86D-4447-401F-90BB-75456FC9B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15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2C44D-ED6E-4738-8932-F501FC15F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313610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CDEF8-1EBD-4BBD-9C4B-770B401B33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82185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B16C7-AE97-458F-A91E-CE9499DADE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630495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0E32A-B788-4622-91A4-898CAFFE3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539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4D78F-EF0B-48B2-B57D-84914170EA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47236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248DA-3550-4B30-8811-F809851818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583198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CD52B-E2B3-43E8-9763-1226B4CD28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621024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89980-6F0C-48BF-95CB-0E10A02DD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24194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9059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3821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200"/>
              </a:lnSpc>
              <a:defRPr sz="30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32pt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943600"/>
            <a:ext cx="8229600" cy="457200"/>
          </a:xfrm>
          <a:prstGeom prst="rect">
            <a:avLst/>
          </a:prstGeom>
        </p:spPr>
        <p:txBody>
          <a:bodyPr anchor="b"/>
          <a:lstStyle>
            <a:lvl1pPr marL="403225" indent="-403225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68" y="5992033"/>
            <a:ext cx="1399032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0070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5435B-60BA-4DEB-834B-4B93C291E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917367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30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7992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0649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3893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9145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 userDrawn="1"/>
        </p:nvSpPr>
        <p:spPr>
          <a:xfrm>
            <a:off x="609600" y="5345113"/>
            <a:ext cx="7924800" cy="75088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/>
              <a:t>Sexually Transmitted Disease Surveillance 2014</a:t>
            </a:r>
          </a:p>
          <a:p>
            <a:pPr marL="0" indent="0">
              <a:buNone/>
            </a:pPr>
            <a:r>
              <a:rPr lang="en-US" sz="1600" dirty="0" smtClean="0"/>
              <a:t>Division of STD Prevention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68" y="5992033"/>
            <a:ext cx="1399032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5019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4874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120749941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0574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9525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8758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7697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200"/>
              </a:lnSpc>
              <a:defRPr sz="30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32pt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943600"/>
            <a:ext cx="8229600" cy="457200"/>
          </a:xfrm>
          <a:prstGeom prst="rect">
            <a:avLst/>
          </a:prstGeom>
        </p:spPr>
        <p:txBody>
          <a:bodyPr anchor="b"/>
          <a:lstStyle>
            <a:lvl1pPr marL="403225" indent="-403225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  <p:sp>
        <p:nvSpPr>
          <p:cNvPr id="5" name="Rounded Rectangle 4"/>
          <p:cNvSpPr/>
          <p:nvPr userDrawn="1"/>
        </p:nvSpPr>
        <p:spPr>
          <a:xfrm>
            <a:off x="284480" y="274320"/>
            <a:ext cx="8575040" cy="6202680"/>
          </a:xfrm>
          <a:prstGeom prst="roundRect">
            <a:avLst>
              <a:gd name="adj" fmla="val 1852"/>
            </a:avLst>
          </a:prstGeom>
          <a:solidFill>
            <a:srgbClr val="F7FFFB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68" y="5992033"/>
            <a:ext cx="1399032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507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3336D-D09D-40E6-8DFA-F8272FBC3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90435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30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3102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007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9668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9145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 userDrawn="1"/>
        </p:nvSpPr>
        <p:spPr>
          <a:xfrm>
            <a:off x="609600" y="5345113"/>
            <a:ext cx="7924800" cy="75088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000" b="1" dirty="0" smtClean="0">
                <a:solidFill>
                  <a:srgbClr val="0039A6"/>
                </a:solidFill>
              </a:rPr>
              <a:t>Sexually Transmitted Disease Surveillance 2015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0039A6"/>
                </a:solidFill>
              </a:rPr>
              <a:t>Division of STD Prevention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68" y="5992033"/>
            <a:ext cx="1399032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05178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rgbClr val="000000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rgbClr val="000000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8626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165876253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0574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rgbClr val="0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997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11EF3-1FA2-47ED-ADA3-56AC690338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717742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72AAC-6887-4C0B-A010-0C1E7C62C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103405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23623-73C2-4531-B6FD-539A7B683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2012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22D717-9F2C-49F8-8EC7-A9107735E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10341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2E24FA-5561-447C-83D3-7A6E596D93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386655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7C8D9-D9CB-471D-9C4A-3100DE0D2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595323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theme" Target="../theme/theme2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B6DD0F-13AD-4F38-B1BB-EB428A3B33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p:transition xmlns:p14="http://schemas.microsoft.com/office/powerpoint/2010/main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94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transition xmlns:p14="http://schemas.microsoft.com/office/powerpoint/2010/main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99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</p:sldLayoutIdLst>
  <p:transition xmlns:p14="http://schemas.microsoft.com/office/powerpoint/2010/main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Jeffrey D. Klausner, MD, MPH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Cornell University, AB, 1986</a:t>
            </a:r>
          </a:p>
          <a:p>
            <a:r>
              <a:rPr lang="en-US" sz="2400" dirty="0" smtClean="0"/>
              <a:t>Cornell U. Medical College, MD, 1991</a:t>
            </a:r>
          </a:p>
          <a:p>
            <a:r>
              <a:rPr lang="en-US" sz="2400" dirty="0" smtClean="0"/>
              <a:t>NYU-Bellevue Hospital, Resident, 1994</a:t>
            </a:r>
          </a:p>
          <a:p>
            <a:r>
              <a:rPr lang="en-US" sz="2400" dirty="0" smtClean="0"/>
              <a:t>Harvard School Public Health, MPH, 1995</a:t>
            </a:r>
          </a:p>
          <a:p>
            <a:r>
              <a:rPr lang="en-US" sz="2400" dirty="0" smtClean="0"/>
              <a:t>US CDC Epidemic Intelligence Service, 1997</a:t>
            </a:r>
          </a:p>
          <a:p>
            <a:r>
              <a:rPr lang="en-US" sz="2400" dirty="0" smtClean="0"/>
              <a:t>U. Washington, Infectious Diseases Fellow, 1998</a:t>
            </a:r>
          </a:p>
          <a:p>
            <a:r>
              <a:rPr lang="en-US" sz="2400" dirty="0" smtClean="0"/>
              <a:t>San Francisco </a:t>
            </a:r>
            <a:r>
              <a:rPr lang="en-US" sz="2400" dirty="0" err="1" smtClean="0"/>
              <a:t>Dept</a:t>
            </a:r>
            <a:r>
              <a:rPr lang="en-US" sz="2400" dirty="0" smtClean="0"/>
              <a:t> Public Health/ UCSF, 1998-2009</a:t>
            </a:r>
          </a:p>
          <a:p>
            <a:r>
              <a:rPr lang="en-US" sz="2400" dirty="0" smtClean="0"/>
              <a:t>US CDC South Africa, 2009-2011</a:t>
            </a:r>
          </a:p>
          <a:p>
            <a:r>
              <a:rPr lang="en-US" sz="2400" dirty="0" smtClean="0"/>
              <a:t>UCLA, 2011- Present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8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808080"/>
      </a:dk1>
      <a:lt1>
        <a:srgbClr val="FFFFFF"/>
      </a:lt1>
      <a:dk2>
        <a:srgbClr val="000033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FFFF"/>
        </a:lt1>
        <a:dk2>
          <a:srgbClr val="000066"/>
        </a:dk2>
        <a:lt2>
          <a:srgbClr val="FFFF00"/>
        </a:lt2>
        <a:accent1>
          <a:srgbClr val="00CC99"/>
        </a:accent1>
        <a:accent2>
          <a:srgbClr val="3333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CHHSTP_PPT_light(">
  <a:themeElements>
    <a:clrScheme name="CDC Light Branding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007D57"/>
      </a:accent2>
      <a:accent3>
        <a:srgbClr val="9A3B26"/>
      </a:accent3>
      <a:accent4>
        <a:srgbClr val="7F7F7F"/>
      </a:accent4>
      <a:accent5>
        <a:srgbClr val="4983F2"/>
      </a:accent5>
      <a:accent6>
        <a:srgbClr val="AFCAFF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NCHHSTP_PPT_light(">
  <a:themeElements>
    <a:clrScheme name="CDC Light Branding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007D57"/>
      </a:accent2>
      <a:accent3>
        <a:srgbClr val="9A3B26"/>
      </a:accent3>
      <a:accent4>
        <a:srgbClr val="7F7F7F"/>
      </a:accent4>
      <a:accent5>
        <a:srgbClr val="4983F2"/>
      </a:accent5>
      <a:accent6>
        <a:srgbClr val="AFCAFF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4135</TotalTime>
  <Words>79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NCHHSTP_PPT_light(</vt:lpstr>
      <vt:lpstr>1_NCHHSTP_PPT_light(</vt:lpstr>
      <vt:lpstr>Jeffrey D. Klausner, MD, MPH</vt:lpstr>
    </vt:vector>
  </TitlesOfParts>
  <Company>SF Dept.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UCLA PH 150</dc:title>
  <dc:creator>Jeffrey Klausner</dc:creator>
  <cp:lastModifiedBy>Pal Shah</cp:lastModifiedBy>
  <cp:revision>367</cp:revision>
  <dcterms:created xsi:type="dcterms:W3CDTF">2005-09-19T21:24:26Z</dcterms:created>
  <dcterms:modified xsi:type="dcterms:W3CDTF">2017-10-31T04:49:10Z</dcterms:modified>
</cp:coreProperties>
</file>