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5" r:id="rId5"/>
    <p:sldId id="276" r:id="rId6"/>
    <p:sldId id="279" r:id="rId7"/>
    <p:sldId id="278" r:id="rId8"/>
    <p:sldId id="277" r:id="rId9"/>
    <p:sldId id="280" r:id="rId10"/>
    <p:sldId id="283" r:id="rId11"/>
    <p:sldId id="281" r:id="rId12"/>
    <p:sldId id="282" r:id="rId13"/>
    <p:sldId id="284" r:id="rId14"/>
    <p:sldId id="259" r:id="rId15"/>
    <p:sldId id="260" r:id="rId16"/>
    <p:sldId id="261" r:id="rId17"/>
    <p:sldId id="262" r:id="rId18"/>
    <p:sldId id="285" r:id="rId19"/>
    <p:sldId id="286" r:id="rId20"/>
    <p:sldId id="287" r:id="rId21"/>
    <p:sldId id="288" r:id="rId22"/>
    <p:sldId id="263" r:id="rId23"/>
    <p:sldId id="264" r:id="rId24"/>
    <p:sldId id="265" r:id="rId25"/>
    <p:sldId id="289" r:id="rId26"/>
    <p:sldId id="266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0" autoAdjust="0"/>
    <p:restoredTop sz="94660"/>
  </p:normalViewPr>
  <p:slideViewPr>
    <p:cSldViewPr snapToGrid="0">
      <p:cViewPr varScale="1">
        <p:scale>
          <a:sx n="48" d="100"/>
          <a:sy n="48" d="100"/>
        </p:scale>
        <p:origin x="48" y="4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iagrams/_rels/data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diagrams/_rels/drawing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123CF9-3C97-4A4E-8E62-C00F1855586A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6966A2CF-D2AC-4755-87D7-5B06945B8CBE}">
      <dgm:prSet/>
      <dgm:spPr/>
      <dgm:t>
        <a:bodyPr/>
        <a:lstStyle/>
        <a:p>
          <a:r>
            <a:rPr lang="en-US"/>
            <a:t>Creating a successful academic career in global health research </a:t>
          </a:r>
        </a:p>
      </dgm:t>
    </dgm:pt>
    <dgm:pt modelId="{18D791CE-F914-4D35-AB83-32FB6106D678}" type="parTrans" cxnId="{1C9A7349-B6F8-4ABE-B63C-5C829EFBC047}">
      <dgm:prSet/>
      <dgm:spPr/>
      <dgm:t>
        <a:bodyPr/>
        <a:lstStyle/>
        <a:p>
          <a:endParaRPr lang="en-US"/>
        </a:p>
      </dgm:t>
    </dgm:pt>
    <dgm:pt modelId="{0CD63595-E576-4395-A4F9-429AC5019AB5}" type="sibTrans" cxnId="{1C9A7349-B6F8-4ABE-B63C-5C829EFBC047}">
      <dgm:prSet/>
      <dgm:spPr/>
      <dgm:t>
        <a:bodyPr/>
        <a:lstStyle/>
        <a:p>
          <a:endParaRPr lang="en-US"/>
        </a:p>
      </dgm:t>
    </dgm:pt>
    <dgm:pt modelId="{A199C0CA-0BDE-400E-9BD3-2280CF943F19}">
      <dgm:prSet/>
      <dgm:spPr/>
      <dgm:t>
        <a:bodyPr/>
        <a:lstStyle/>
        <a:p>
          <a:r>
            <a:rPr lang="en-US"/>
            <a:t>Networking  </a:t>
          </a:r>
        </a:p>
      </dgm:t>
    </dgm:pt>
    <dgm:pt modelId="{09D43677-95CD-4A97-B1A9-F5ED32A0E3E7}" type="parTrans" cxnId="{5561B3BE-3056-412C-95F0-1CF99999F672}">
      <dgm:prSet/>
      <dgm:spPr/>
      <dgm:t>
        <a:bodyPr/>
        <a:lstStyle/>
        <a:p>
          <a:endParaRPr lang="en-US"/>
        </a:p>
      </dgm:t>
    </dgm:pt>
    <dgm:pt modelId="{EFEDB78A-2D51-47AB-8013-7181719F1BD6}" type="sibTrans" cxnId="{5561B3BE-3056-412C-95F0-1CF99999F672}">
      <dgm:prSet/>
      <dgm:spPr/>
      <dgm:t>
        <a:bodyPr/>
        <a:lstStyle/>
        <a:p>
          <a:endParaRPr lang="en-US"/>
        </a:p>
      </dgm:t>
    </dgm:pt>
    <dgm:pt modelId="{ACEB3886-CF24-4FB9-B85E-329999A4D8C9}">
      <dgm:prSet/>
      <dgm:spPr/>
      <dgm:t>
        <a:bodyPr/>
        <a:lstStyle/>
        <a:p>
          <a:r>
            <a:rPr lang="en-US"/>
            <a:t>Interdisciplinary collaboration in the international setting </a:t>
          </a:r>
        </a:p>
      </dgm:t>
    </dgm:pt>
    <dgm:pt modelId="{9D94A3E4-FDFC-4894-9717-8C4C98C6E9A5}" type="parTrans" cxnId="{9CD5A953-0ACC-4863-9455-C53CCF1A7664}">
      <dgm:prSet/>
      <dgm:spPr/>
      <dgm:t>
        <a:bodyPr/>
        <a:lstStyle/>
        <a:p>
          <a:endParaRPr lang="en-US"/>
        </a:p>
      </dgm:t>
    </dgm:pt>
    <dgm:pt modelId="{CEDBE150-43CD-4B18-A24B-BCE852EC1F51}" type="sibTrans" cxnId="{9CD5A953-0ACC-4863-9455-C53CCF1A7664}">
      <dgm:prSet/>
      <dgm:spPr/>
      <dgm:t>
        <a:bodyPr/>
        <a:lstStyle/>
        <a:p>
          <a:endParaRPr lang="en-US"/>
        </a:p>
      </dgm:t>
    </dgm:pt>
    <dgm:pt modelId="{D19D5400-AE5B-4041-9100-577DCF729CCB}">
      <dgm:prSet/>
      <dgm:spPr/>
      <dgm:t>
        <a:bodyPr/>
        <a:lstStyle/>
        <a:p>
          <a:r>
            <a:rPr lang="en-US"/>
            <a:t>Working across cultures </a:t>
          </a:r>
        </a:p>
      </dgm:t>
    </dgm:pt>
    <dgm:pt modelId="{FCF28FFE-4FAF-42AB-BEEE-36B777D435B6}" type="parTrans" cxnId="{44EC6F47-3699-458A-95BD-6410A59D13EF}">
      <dgm:prSet/>
      <dgm:spPr/>
      <dgm:t>
        <a:bodyPr/>
        <a:lstStyle/>
        <a:p>
          <a:endParaRPr lang="en-US"/>
        </a:p>
      </dgm:t>
    </dgm:pt>
    <dgm:pt modelId="{99CBA971-950C-4090-9BD6-E61E330F606E}" type="sibTrans" cxnId="{44EC6F47-3699-458A-95BD-6410A59D13EF}">
      <dgm:prSet/>
      <dgm:spPr/>
      <dgm:t>
        <a:bodyPr/>
        <a:lstStyle/>
        <a:p>
          <a:endParaRPr lang="en-US"/>
        </a:p>
      </dgm:t>
    </dgm:pt>
    <dgm:pt modelId="{B9CE8E82-F027-4F05-B3CF-C2ED51E855EE}">
      <dgm:prSet/>
      <dgm:spPr/>
      <dgm:t>
        <a:bodyPr/>
        <a:lstStyle/>
        <a:p>
          <a:r>
            <a:rPr lang="en-US"/>
            <a:t>Securing grant funding for research  </a:t>
          </a:r>
        </a:p>
      </dgm:t>
    </dgm:pt>
    <dgm:pt modelId="{65A4FF0D-9C16-43A9-B242-1625AE8A8220}" type="parTrans" cxnId="{23F0D85B-831B-4F00-8082-9FA7C498090F}">
      <dgm:prSet/>
      <dgm:spPr/>
      <dgm:t>
        <a:bodyPr/>
        <a:lstStyle/>
        <a:p>
          <a:endParaRPr lang="en-US"/>
        </a:p>
      </dgm:t>
    </dgm:pt>
    <dgm:pt modelId="{D62E4147-A932-41EA-BC95-721A6DFBE449}" type="sibTrans" cxnId="{23F0D85B-831B-4F00-8082-9FA7C498090F}">
      <dgm:prSet/>
      <dgm:spPr/>
      <dgm:t>
        <a:bodyPr/>
        <a:lstStyle/>
        <a:p>
          <a:endParaRPr lang="en-US"/>
        </a:p>
      </dgm:t>
    </dgm:pt>
    <dgm:pt modelId="{3C1B53A7-2B15-4AC8-8D17-93EDEA8CF121}">
      <dgm:prSet/>
      <dgm:spPr/>
      <dgm:t>
        <a:bodyPr/>
        <a:lstStyle/>
        <a:p>
          <a:r>
            <a:rPr lang="en-US"/>
            <a:t>Peer review and the publication process </a:t>
          </a:r>
        </a:p>
      </dgm:t>
    </dgm:pt>
    <dgm:pt modelId="{EE34F0BD-44D0-4570-BA1F-66F7D3D17431}" type="parTrans" cxnId="{97C16686-0AAC-4D37-A4AF-A85D9F5345D1}">
      <dgm:prSet/>
      <dgm:spPr/>
      <dgm:t>
        <a:bodyPr/>
        <a:lstStyle/>
        <a:p>
          <a:endParaRPr lang="en-US"/>
        </a:p>
      </dgm:t>
    </dgm:pt>
    <dgm:pt modelId="{607C1169-DA33-44D6-9D07-A6CC4D5ECE06}" type="sibTrans" cxnId="{97C16686-0AAC-4D37-A4AF-A85D9F5345D1}">
      <dgm:prSet/>
      <dgm:spPr/>
      <dgm:t>
        <a:bodyPr/>
        <a:lstStyle/>
        <a:p>
          <a:endParaRPr lang="en-US"/>
        </a:p>
      </dgm:t>
    </dgm:pt>
    <dgm:pt modelId="{F80FF718-3731-4BC4-BB4D-C76551AE5103}">
      <dgm:prSet/>
      <dgm:spPr/>
      <dgm:t>
        <a:bodyPr/>
        <a:lstStyle/>
        <a:p>
          <a:r>
            <a:rPr lang="en-US"/>
            <a:t>Dissemination of research findings   </a:t>
          </a:r>
        </a:p>
      </dgm:t>
    </dgm:pt>
    <dgm:pt modelId="{24CE485C-B7CB-4043-9D6E-4E2BCAE1C297}" type="parTrans" cxnId="{9E38FCAA-C46B-4FA1-BC1C-D667A5843A5F}">
      <dgm:prSet/>
      <dgm:spPr/>
      <dgm:t>
        <a:bodyPr/>
        <a:lstStyle/>
        <a:p>
          <a:endParaRPr lang="en-US"/>
        </a:p>
      </dgm:t>
    </dgm:pt>
    <dgm:pt modelId="{AE20D484-4725-4919-97A0-6FCF514787BA}" type="sibTrans" cxnId="{9E38FCAA-C46B-4FA1-BC1C-D667A5843A5F}">
      <dgm:prSet/>
      <dgm:spPr/>
      <dgm:t>
        <a:bodyPr/>
        <a:lstStyle/>
        <a:p>
          <a:endParaRPr lang="en-US"/>
        </a:p>
      </dgm:t>
    </dgm:pt>
    <dgm:pt modelId="{8ED79B59-609A-4A45-880E-38090C214C4F}">
      <dgm:prSet/>
      <dgm:spPr/>
      <dgm:t>
        <a:bodyPr/>
        <a:lstStyle/>
        <a:p>
          <a:r>
            <a:rPr lang="en-US"/>
            <a:t>Balancing professional and personal life </a:t>
          </a:r>
        </a:p>
      </dgm:t>
    </dgm:pt>
    <dgm:pt modelId="{DCFD1F8E-096D-4A99-B4A3-D5EE7AE42CAD}" type="parTrans" cxnId="{085974E2-6ECC-4422-A983-0AA452A75668}">
      <dgm:prSet/>
      <dgm:spPr/>
      <dgm:t>
        <a:bodyPr/>
        <a:lstStyle/>
        <a:p>
          <a:endParaRPr lang="en-US"/>
        </a:p>
      </dgm:t>
    </dgm:pt>
    <dgm:pt modelId="{AA6062C3-675D-43B0-8A17-107315D5C64A}" type="sibTrans" cxnId="{085974E2-6ECC-4422-A983-0AA452A75668}">
      <dgm:prSet/>
      <dgm:spPr/>
      <dgm:t>
        <a:bodyPr/>
        <a:lstStyle/>
        <a:p>
          <a:endParaRPr lang="en-US"/>
        </a:p>
      </dgm:t>
    </dgm:pt>
    <dgm:pt modelId="{076A2550-D965-4097-AFDE-0F6D4C53771A}">
      <dgm:prSet/>
      <dgm:spPr/>
      <dgm:t>
        <a:bodyPr/>
        <a:lstStyle/>
        <a:p>
          <a:r>
            <a:rPr lang="en-US"/>
            <a:t>Managing mentoring relationships </a:t>
          </a:r>
        </a:p>
      </dgm:t>
    </dgm:pt>
    <dgm:pt modelId="{3F9DED95-6586-40A3-A737-B0881A81AD8C}" type="parTrans" cxnId="{0E73069E-4EC1-4F95-A8C5-EA66A3D4506F}">
      <dgm:prSet/>
      <dgm:spPr/>
      <dgm:t>
        <a:bodyPr/>
        <a:lstStyle/>
        <a:p>
          <a:endParaRPr lang="en-US"/>
        </a:p>
      </dgm:t>
    </dgm:pt>
    <dgm:pt modelId="{622F15A5-8DE8-49C1-81EB-6B72E2D61E9D}" type="sibTrans" cxnId="{0E73069E-4EC1-4F95-A8C5-EA66A3D4506F}">
      <dgm:prSet/>
      <dgm:spPr/>
      <dgm:t>
        <a:bodyPr/>
        <a:lstStyle/>
        <a:p>
          <a:endParaRPr lang="en-US"/>
        </a:p>
      </dgm:t>
    </dgm:pt>
    <dgm:pt modelId="{49BA366B-1D96-4CB4-98D1-7DC6945AEE72}" type="pres">
      <dgm:prSet presAssocID="{87123CF9-3C97-4A4E-8E62-C00F1855586A}" presName="vert0" presStyleCnt="0">
        <dgm:presLayoutVars>
          <dgm:dir/>
          <dgm:animOne val="branch"/>
          <dgm:animLvl val="lvl"/>
        </dgm:presLayoutVars>
      </dgm:prSet>
      <dgm:spPr/>
    </dgm:pt>
    <dgm:pt modelId="{0DF472F5-68DC-4DDC-B068-8FDAE4934741}" type="pres">
      <dgm:prSet presAssocID="{6966A2CF-D2AC-4755-87D7-5B06945B8CBE}" presName="thickLine" presStyleLbl="alignNode1" presStyleIdx="0" presStyleCnt="9"/>
      <dgm:spPr/>
    </dgm:pt>
    <dgm:pt modelId="{413BC970-0384-4F71-9774-9940B5366467}" type="pres">
      <dgm:prSet presAssocID="{6966A2CF-D2AC-4755-87D7-5B06945B8CBE}" presName="horz1" presStyleCnt="0"/>
      <dgm:spPr/>
    </dgm:pt>
    <dgm:pt modelId="{44EEE472-9AAC-4861-9465-3B5BC21B0AAE}" type="pres">
      <dgm:prSet presAssocID="{6966A2CF-D2AC-4755-87D7-5B06945B8CBE}" presName="tx1" presStyleLbl="revTx" presStyleIdx="0" presStyleCnt="9"/>
      <dgm:spPr/>
    </dgm:pt>
    <dgm:pt modelId="{2A1C595E-8E73-4B7D-B47E-694A1918F54A}" type="pres">
      <dgm:prSet presAssocID="{6966A2CF-D2AC-4755-87D7-5B06945B8CBE}" presName="vert1" presStyleCnt="0"/>
      <dgm:spPr/>
    </dgm:pt>
    <dgm:pt modelId="{A464E726-3AD8-48AA-A9D6-A662DF57C021}" type="pres">
      <dgm:prSet presAssocID="{A199C0CA-0BDE-400E-9BD3-2280CF943F19}" presName="thickLine" presStyleLbl="alignNode1" presStyleIdx="1" presStyleCnt="9"/>
      <dgm:spPr/>
    </dgm:pt>
    <dgm:pt modelId="{0342A51C-C6F2-453E-A892-9A792B509B12}" type="pres">
      <dgm:prSet presAssocID="{A199C0CA-0BDE-400E-9BD3-2280CF943F19}" presName="horz1" presStyleCnt="0"/>
      <dgm:spPr/>
    </dgm:pt>
    <dgm:pt modelId="{CA475814-3BCB-497A-931D-EE1F4C07F71F}" type="pres">
      <dgm:prSet presAssocID="{A199C0CA-0BDE-400E-9BD3-2280CF943F19}" presName="tx1" presStyleLbl="revTx" presStyleIdx="1" presStyleCnt="9"/>
      <dgm:spPr/>
    </dgm:pt>
    <dgm:pt modelId="{150F4896-9917-4431-AC22-E061FC06B0BC}" type="pres">
      <dgm:prSet presAssocID="{A199C0CA-0BDE-400E-9BD3-2280CF943F19}" presName="vert1" presStyleCnt="0"/>
      <dgm:spPr/>
    </dgm:pt>
    <dgm:pt modelId="{B453768B-378B-4E8E-9504-7A1C2A8DB972}" type="pres">
      <dgm:prSet presAssocID="{ACEB3886-CF24-4FB9-B85E-329999A4D8C9}" presName="thickLine" presStyleLbl="alignNode1" presStyleIdx="2" presStyleCnt="9"/>
      <dgm:spPr/>
    </dgm:pt>
    <dgm:pt modelId="{96C4F6AC-74BB-42AB-A6FF-294918CA863B}" type="pres">
      <dgm:prSet presAssocID="{ACEB3886-CF24-4FB9-B85E-329999A4D8C9}" presName="horz1" presStyleCnt="0"/>
      <dgm:spPr/>
    </dgm:pt>
    <dgm:pt modelId="{33FF997B-EA54-4AB0-A183-86B5108C0004}" type="pres">
      <dgm:prSet presAssocID="{ACEB3886-CF24-4FB9-B85E-329999A4D8C9}" presName="tx1" presStyleLbl="revTx" presStyleIdx="2" presStyleCnt="9"/>
      <dgm:spPr/>
    </dgm:pt>
    <dgm:pt modelId="{6207CAAD-0CC6-42A0-9976-0E40D6264A37}" type="pres">
      <dgm:prSet presAssocID="{ACEB3886-CF24-4FB9-B85E-329999A4D8C9}" presName="vert1" presStyleCnt="0"/>
      <dgm:spPr/>
    </dgm:pt>
    <dgm:pt modelId="{BEA3D738-C56C-4621-8291-AF02C7E66751}" type="pres">
      <dgm:prSet presAssocID="{D19D5400-AE5B-4041-9100-577DCF729CCB}" presName="thickLine" presStyleLbl="alignNode1" presStyleIdx="3" presStyleCnt="9"/>
      <dgm:spPr/>
    </dgm:pt>
    <dgm:pt modelId="{73A47B85-3D99-4087-A318-F4B68FD9B6B3}" type="pres">
      <dgm:prSet presAssocID="{D19D5400-AE5B-4041-9100-577DCF729CCB}" presName="horz1" presStyleCnt="0"/>
      <dgm:spPr/>
    </dgm:pt>
    <dgm:pt modelId="{22E5E557-C211-41F7-B3B4-42B4B51779BC}" type="pres">
      <dgm:prSet presAssocID="{D19D5400-AE5B-4041-9100-577DCF729CCB}" presName="tx1" presStyleLbl="revTx" presStyleIdx="3" presStyleCnt="9"/>
      <dgm:spPr/>
    </dgm:pt>
    <dgm:pt modelId="{F6EDE1CF-F483-46F4-A5DB-64FD1B9CAE61}" type="pres">
      <dgm:prSet presAssocID="{D19D5400-AE5B-4041-9100-577DCF729CCB}" presName="vert1" presStyleCnt="0"/>
      <dgm:spPr/>
    </dgm:pt>
    <dgm:pt modelId="{B374A877-78C1-4A05-87B2-7061B8AFC82C}" type="pres">
      <dgm:prSet presAssocID="{B9CE8E82-F027-4F05-B3CF-C2ED51E855EE}" presName="thickLine" presStyleLbl="alignNode1" presStyleIdx="4" presStyleCnt="9"/>
      <dgm:spPr/>
    </dgm:pt>
    <dgm:pt modelId="{1A03FD18-6C8D-4FDA-8D04-426AA6C97C9B}" type="pres">
      <dgm:prSet presAssocID="{B9CE8E82-F027-4F05-B3CF-C2ED51E855EE}" presName="horz1" presStyleCnt="0"/>
      <dgm:spPr/>
    </dgm:pt>
    <dgm:pt modelId="{BABC2F51-E04E-4D56-93E9-53E79FA259A7}" type="pres">
      <dgm:prSet presAssocID="{B9CE8E82-F027-4F05-B3CF-C2ED51E855EE}" presName="tx1" presStyleLbl="revTx" presStyleIdx="4" presStyleCnt="9"/>
      <dgm:spPr/>
    </dgm:pt>
    <dgm:pt modelId="{8050997D-7009-490E-AD9B-843E6C8A5764}" type="pres">
      <dgm:prSet presAssocID="{B9CE8E82-F027-4F05-B3CF-C2ED51E855EE}" presName="vert1" presStyleCnt="0"/>
      <dgm:spPr/>
    </dgm:pt>
    <dgm:pt modelId="{4941B9D3-3315-4740-95D9-90D5170D8150}" type="pres">
      <dgm:prSet presAssocID="{3C1B53A7-2B15-4AC8-8D17-93EDEA8CF121}" presName="thickLine" presStyleLbl="alignNode1" presStyleIdx="5" presStyleCnt="9"/>
      <dgm:spPr/>
    </dgm:pt>
    <dgm:pt modelId="{F45ECF8B-4559-495A-AD1F-44CC82389C4D}" type="pres">
      <dgm:prSet presAssocID="{3C1B53A7-2B15-4AC8-8D17-93EDEA8CF121}" presName="horz1" presStyleCnt="0"/>
      <dgm:spPr/>
    </dgm:pt>
    <dgm:pt modelId="{4BE6CCE2-2EFA-4289-8312-2F0A3854636E}" type="pres">
      <dgm:prSet presAssocID="{3C1B53A7-2B15-4AC8-8D17-93EDEA8CF121}" presName="tx1" presStyleLbl="revTx" presStyleIdx="5" presStyleCnt="9"/>
      <dgm:spPr/>
    </dgm:pt>
    <dgm:pt modelId="{B58756F8-6727-40C1-92B8-E4B8D4C4AF96}" type="pres">
      <dgm:prSet presAssocID="{3C1B53A7-2B15-4AC8-8D17-93EDEA8CF121}" presName="vert1" presStyleCnt="0"/>
      <dgm:spPr/>
    </dgm:pt>
    <dgm:pt modelId="{53223228-1611-4200-B5FC-89B92A62B9BB}" type="pres">
      <dgm:prSet presAssocID="{F80FF718-3731-4BC4-BB4D-C76551AE5103}" presName="thickLine" presStyleLbl="alignNode1" presStyleIdx="6" presStyleCnt="9"/>
      <dgm:spPr/>
    </dgm:pt>
    <dgm:pt modelId="{06631412-9885-4B46-8593-C4E0BF0C0A07}" type="pres">
      <dgm:prSet presAssocID="{F80FF718-3731-4BC4-BB4D-C76551AE5103}" presName="horz1" presStyleCnt="0"/>
      <dgm:spPr/>
    </dgm:pt>
    <dgm:pt modelId="{DE0901C9-1A9E-4A70-9521-C3BFA2DE18EB}" type="pres">
      <dgm:prSet presAssocID="{F80FF718-3731-4BC4-BB4D-C76551AE5103}" presName="tx1" presStyleLbl="revTx" presStyleIdx="6" presStyleCnt="9"/>
      <dgm:spPr/>
    </dgm:pt>
    <dgm:pt modelId="{363179DC-E451-40DB-8EA0-75CB348059F9}" type="pres">
      <dgm:prSet presAssocID="{F80FF718-3731-4BC4-BB4D-C76551AE5103}" presName="vert1" presStyleCnt="0"/>
      <dgm:spPr/>
    </dgm:pt>
    <dgm:pt modelId="{1F21F239-2D6B-4CE7-B4A1-083926DB895A}" type="pres">
      <dgm:prSet presAssocID="{8ED79B59-609A-4A45-880E-38090C214C4F}" presName="thickLine" presStyleLbl="alignNode1" presStyleIdx="7" presStyleCnt="9"/>
      <dgm:spPr/>
    </dgm:pt>
    <dgm:pt modelId="{EB6396F4-8724-4FDC-8E00-50C16CECB9E4}" type="pres">
      <dgm:prSet presAssocID="{8ED79B59-609A-4A45-880E-38090C214C4F}" presName="horz1" presStyleCnt="0"/>
      <dgm:spPr/>
    </dgm:pt>
    <dgm:pt modelId="{686102AF-6A5E-4D58-8D41-ECBA18A1AAAB}" type="pres">
      <dgm:prSet presAssocID="{8ED79B59-609A-4A45-880E-38090C214C4F}" presName="tx1" presStyleLbl="revTx" presStyleIdx="7" presStyleCnt="9"/>
      <dgm:spPr/>
    </dgm:pt>
    <dgm:pt modelId="{37244E8F-F052-4D19-B7DB-A8C629850AAD}" type="pres">
      <dgm:prSet presAssocID="{8ED79B59-609A-4A45-880E-38090C214C4F}" presName="vert1" presStyleCnt="0"/>
      <dgm:spPr/>
    </dgm:pt>
    <dgm:pt modelId="{5DC65F07-32BA-483A-85FC-6AA165B5E61B}" type="pres">
      <dgm:prSet presAssocID="{076A2550-D965-4097-AFDE-0F6D4C53771A}" presName="thickLine" presStyleLbl="alignNode1" presStyleIdx="8" presStyleCnt="9"/>
      <dgm:spPr/>
    </dgm:pt>
    <dgm:pt modelId="{3E13C81C-3DE8-4D54-921A-0B46110FB232}" type="pres">
      <dgm:prSet presAssocID="{076A2550-D965-4097-AFDE-0F6D4C53771A}" presName="horz1" presStyleCnt="0"/>
      <dgm:spPr/>
    </dgm:pt>
    <dgm:pt modelId="{DBA2D07A-F116-48B1-A2B8-DB0EB7DD7280}" type="pres">
      <dgm:prSet presAssocID="{076A2550-D965-4097-AFDE-0F6D4C53771A}" presName="tx1" presStyleLbl="revTx" presStyleIdx="8" presStyleCnt="9"/>
      <dgm:spPr/>
    </dgm:pt>
    <dgm:pt modelId="{243475DD-A913-4BE9-8DF5-3B2CDDC92151}" type="pres">
      <dgm:prSet presAssocID="{076A2550-D965-4097-AFDE-0F6D4C53771A}" presName="vert1" presStyleCnt="0"/>
      <dgm:spPr/>
    </dgm:pt>
  </dgm:ptLst>
  <dgm:cxnLst>
    <dgm:cxn modelId="{78F3FD23-F468-46A6-8A20-9623761B393E}" type="presOf" srcId="{87123CF9-3C97-4A4E-8E62-C00F1855586A}" destId="{49BA366B-1D96-4CB4-98D1-7DC6945AEE72}" srcOrd="0" destOrd="0" presId="urn:microsoft.com/office/officeart/2008/layout/LinedList"/>
    <dgm:cxn modelId="{D55CDA33-939D-47F3-AAF3-E22BA38F9635}" type="presOf" srcId="{3C1B53A7-2B15-4AC8-8D17-93EDEA8CF121}" destId="{4BE6CCE2-2EFA-4289-8312-2F0A3854636E}" srcOrd="0" destOrd="0" presId="urn:microsoft.com/office/officeart/2008/layout/LinedList"/>
    <dgm:cxn modelId="{8B3BBA3E-721D-4775-AAB0-02A885AB62E0}" type="presOf" srcId="{B9CE8E82-F027-4F05-B3CF-C2ED51E855EE}" destId="{BABC2F51-E04E-4D56-93E9-53E79FA259A7}" srcOrd="0" destOrd="0" presId="urn:microsoft.com/office/officeart/2008/layout/LinedList"/>
    <dgm:cxn modelId="{23F0D85B-831B-4F00-8082-9FA7C498090F}" srcId="{87123CF9-3C97-4A4E-8E62-C00F1855586A}" destId="{B9CE8E82-F027-4F05-B3CF-C2ED51E855EE}" srcOrd="4" destOrd="0" parTransId="{65A4FF0D-9C16-43A9-B242-1625AE8A8220}" sibTransId="{D62E4147-A932-41EA-BC95-721A6DFBE449}"/>
    <dgm:cxn modelId="{44EC6F47-3699-458A-95BD-6410A59D13EF}" srcId="{87123CF9-3C97-4A4E-8E62-C00F1855586A}" destId="{D19D5400-AE5B-4041-9100-577DCF729CCB}" srcOrd="3" destOrd="0" parTransId="{FCF28FFE-4FAF-42AB-BEEE-36B777D435B6}" sibTransId="{99CBA971-950C-4090-9BD6-E61E330F606E}"/>
    <dgm:cxn modelId="{1C9A7349-B6F8-4ABE-B63C-5C829EFBC047}" srcId="{87123CF9-3C97-4A4E-8E62-C00F1855586A}" destId="{6966A2CF-D2AC-4755-87D7-5B06945B8CBE}" srcOrd="0" destOrd="0" parTransId="{18D791CE-F914-4D35-AB83-32FB6106D678}" sibTransId="{0CD63595-E576-4395-A4F9-429AC5019AB5}"/>
    <dgm:cxn modelId="{C578474A-6630-4AF9-A50F-4FFAACD54776}" type="presOf" srcId="{076A2550-D965-4097-AFDE-0F6D4C53771A}" destId="{DBA2D07A-F116-48B1-A2B8-DB0EB7DD7280}" srcOrd="0" destOrd="0" presId="urn:microsoft.com/office/officeart/2008/layout/LinedList"/>
    <dgm:cxn modelId="{EA94716A-08BB-4148-B031-8D1B6263BA08}" type="presOf" srcId="{ACEB3886-CF24-4FB9-B85E-329999A4D8C9}" destId="{33FF997B-EA54-4AB0-A183-86B5108C0004}" srcOrd="0" destOrd="0" presId="urn:microsoft.com/office/officeart/2008/layout/LinedList"/>
    <dgm:cxn modelId="{9CD5A953-0ACC-4863-9455-C53CCF1A7664}" srcId="{87123CF9-3C97-4A4E-8E62-C00F1855586A}" destId="{ACEB3886-CF24-4FB9-B85E-329999A4D8C9}" srcOrd="2" destOrd="0" parTransId="{9D94A3E4-FDFC-4894-9717-8C4C98C6E9A5}" sibTransId="{CEDBE150-43CD-4B18-A24B-BCE852EC1F51}"/>
    <dgm:cxn modelId="{97C16686-0AAC-4D37-A4AF-A85D9F5345D1}" srcId="{87123CF9-3C97-4A4E-8E62-C00F1855586A}" destId="{3C1B53A7-2B15-4AC8-8D17-93EDEA8CF121}" srcOrd="5" destOrd="0" parTransId="{EE34F0BD-44D0-4570-BA1F-66F7D3D17431}" sibTransId="{607C1169-DA33-44D6-9D07-A6CC4D5ECE06}"/>
    <dgm:cxn modelId="{459A6F96-A85D-434E-B9C3-B8885B0EB780}" type="presOf" srcId="{8ED79B59-609A-4A45-880E-38090C214C4F}" destId="{686102AF-6A5E-4D58-8D41-ECBA18A1AAAB}" srcOrd="0" destOrd="0" presId="urn:microsoft.com/office/officeart/2008/layout/LinedList"/>
    <dgm:cxn modelId="{0E73069E-4EC1-4F95-A8C5-EA66A3D4506F}" srcId="{87123CF9-3C97-4A4E-8E62-C00F1855586A}" destId="{076A2550-D965-4097-AFDE-0F6D4C53771A}" srcOrd="8" destOrd="0" parTransId="{3F9DED95-6586-40A3-A737-B0881A81AD8C}" sibTransId="{622F15A5-8DE8-49C1-81EB-6B72E2D61E9D}"/>
    <dgm:cxn modelId="{2739CAA8-0465-49B0-98CE-095F4850ABBF}" type="presOf" srcId="{F80FF718-3731-4BC4-BB4D-C76551AE5103}" destId="{DE0901C9-1A9E-4A70-9521-C3BFA2DE18EB}" srcOrd="0" destOrd="0" presId="urn:microsoft.com/office/officeart/2008/layout/LinedList"/>
    <dgm:cxn modelId="{9E38FCAA-C46B-4FA1-BC1C-D667A5843A5F}" srcId="{87123CF9-3C97-4A4E-8E62-C00F1855586A}" destId="{F80FF718-3731-4BC4-BB4D-C76551AE5103}" srcOrd="6" destOrd="0" parTransId="{24CE485C-B7CB-4043-9D6E-4E2BCAE1C297}" sibTransId="{AE20D484-4725-4919-97A0-6FCF514787BA}"/>
    <dgm:cxn modelId="{5561B3BE-3056-412C-95F0-1CF99999F672}" srcId="{87123CF9-3C97-4A4E-8E62-C00F1855586A}" destId="{A199C0CA-0BDE-400E-9BD3-2280CF943F19}" srcOrd="1" destOrd="0" parTransId="{09D43677-95CD-4A97-B1A9-F5ED32A0E3E7}" sibTransId="{EFEDB78A-2D51-47AB-8013-7181719F1BD6}"/>
    <dgm:cxn modelId="{085974E2-6ECC-4422-A983-0AA452A75668}" srcId="{87123CF9-3C97-4A4E-8E62-C00F1855586A}" destId="{8ED79B59-609A-4A45-880E-38090C214C4F}" srcOrd="7" destOrd="0" parTransId="{DCFD1F8E-096D-4A99-B4A3-D5EE7AE42CAD}" sibTransId="{AA6062C3-675D-43B0-8A17-107315D5C64A}"/>
    <dgm:cxn modelId="{C4289BE4-121E-434C-AF80-3E76418DA225}" type="presOf" srcId="{A199C0CA-0BDE-400E-9BD3-2280CF943F19}" destId="{CA475814-3BCB-497A-931D-EE1F4C07F71F}" srcOrd="0" destOrd="0" presId="urn:microsoft.com/office/officeart/2008/layout/LinedList"/>
    <dgm:cxn modelId="{C55658EB-1B05-47FC-B9EB-FE394B59B7A9}" type="presOf" srcId="{D19D5400-AE5B-4041-9100-577DCF729CCB}" destId="{22E5E557-C211-41F7-B3B4-42B4B51779BC}" srcOrd="0" destOrd="0" presId="urn:microsoft.com/office/officeart/2008/layout/LinedList"/>
    <dgm:cxn modelId="{67C4BAF3-6E0C-40D2-B7C3-0908FEEE2D8E}" type="presOf" srcId="{6966A2CF-D2AC-4755-87D7-5B06945B8CBE}" destId="{44EEE472-9AAC-4861-9465-3B5BC21B0AAE}" srcOrd="0" destOrd="0" presId="urn:microsoft.com/office/officeart/2008/layout/LinedList"/>
    <dgm:cxn modelId="{ABAA7514-7813-4A63-A06B-A5794AADD874}" type="presParOf" srcId="{49BA366B-1D96-4CB4-98D1-7DC6945AEE72}" destId="{0DF472F5-68DC-4DDC-B068-8FDAE4934741}" srcOrd="0" destOrd="0" presId="urn:microsoft.com/office/officeart/2008/layout/LinedList"/>
    <dgm:cxn modelId="{59408B91-8238-4656-9B94-DBC62C50BA5B}" type="presParOf" srcId="{49BA366B-1D96-4CB4-98D1-7DC6945AEE72}" destId="{413BC970-0384-4F71-9774-9940B5366467}" srcOrd="1" destOrd="0" presId="urn:microsoft.com/office/officeart/2008/layout/LinedList"/>
    <dgm:cxn modelId="{8E726815-552B-4D3E-98B0-C79CAF0EA0EB}" type="presParOf" srcId="{413BC970-0384-4F71-9774-9940B5366467}" destId="{44EEE472-9AAC-4861-9465-3B5BC21B0AAE}" srcOrd="0" destOrd="0" presId="urn:microsoft.com/office/officeart/2008/layout/LinedList"/>
    <dgm:cxn modelId="{33C89B5E-BB5E-47EC-A653-5A63C0D20921}" type="presParOf" srcId="{413BC970-0384-4F71-9774-9940B5366467}" destId="{2A1C595E-8E73-4B7D-B47E-694A1918F54A}" srcOrd="1" destOrd="0" presId="urn:microsoft.com/office/officeart/2008/layout/LinedList"/>
    <dgm:cxn modelId="{FF5F9AFC-94AD-48C6-9F0B-C145AE4441CB}" type="presParOf" srcId="{49BA366B-1D96-4CB4-98D1-7DC6945AEE72}" destId="{A464E726-3AD8-48AA-A9D6-A662DF57C021}" srcOrd="2" destOrd="0" presId="urn:microsoft.com/office/officeart/2008/layout/LinedList"/>
    <dgm:cxn modelId="{1D7446E6-0752-4598-AEE9-02C60F6B1B7B}" type="presParOf" srcId="{49BA366B-1D96-4CB4-98D1-7DC6945AEE72}" destId="{0342A51C-C6F2-453E-A892-9A792B509B12}" srcOrd="3" destOrd="0" presId="urn:microsoft.com/office/officeart/2008/layout/LinedList"/>
    <dgm:cxn modelId="{B0A4EB2B-3B9C-4863-8C97-1A36F862C261}" type="presParOf" srcId="{0342A51C-C6F2-453E-A892-9A792B509B12}" destId="{CA475814-3BCB-497A-931D-EE1F4C07F71F}" srcOrd="0" destOrd="0" presId="urn:microsoft.com/office/officeart/2008/layout/LinedList"/>
    <dgm:cxn modelId="{87251EA5-2E5A-41F0-B29C-5405614284B5}" type="presParOf" srcId="{0342A51C-C6F2-453E-A892-9A792B509B12}" destId="{150F4896-9917-4431-AC22-E061FC06B0BC}" srcOrd="1" destOrd="0" presId="urn:microsoft.com/office/officeart/2008/layout/LinedList"/>
    <dgm:cxn modelId="{CB6E4B79-58C2-4F53-81D3-3AB9C4CC37D1}" type="presParOf" srcId="{49BA366B-1D96-4CB4-98D1-7DC6945AEE72}" destId="{B453768B-378B-4E8E-9504-7A1C2A8DB972}" srcOrd="4" destOrd="0" presId="urn:microsoft.com/office/officeart/2008/layout/LinedList"/>
    <dgm:cxn modelId="{F077F17B-386D-4C25-94F1-9FE8A390E279}" type="presParOf" srcId="{49BA366B-1D96-4CB4-98D1-7DC6945AEE72}" destId="{96C4F6AC-74BB-42AB-A6FF-294918CA863B}" srcOrd="5" destOrd="0" presId="urn:microsoft.com/office/officeart/2008/layout/LinedList"/>
    <dgm:cxn modelId="{F6B4C32E-F9CA-405B-A85F-0F962B47428C}" type="presParOf" srcId="{96C4F6AC-74BB-42AB-A6FF-294918CA863B}" destId="{33FF997B-EA54-4AB0-A183-86B5108C0004}" srcOrd="0" destOrd="0" presId="urn:microsoft.com/office/officeart/2008/layout/LinedList"/>
    <dgm:cxn modelId="{35840401-98B7-4D91-922C-56CDDDC77485}" type="presParOf" srcId="{96C4F6AC-74BB-42AB-A6FF-294918CA863B}" destId="{6207CAAD-0CC6-42A0-9976-0E40D6264A37}" srcOrd="1" destOrd="0" presId="urn:microsoft.com/office/officeart/2008/layout/LinedList"/>
    <dgm:cxn modelId="{0E7C48EB-3504-4830-A70B-97CB376A301B}" type="presParOf" srcId="{49BA366B-1D96-4CB4-98D1-7DC6945AEE72}" destId="{BEA3D738-C56C-4621-8291-AF02C7E66751}" srcOrd="6" destOrd="0" presId="urn:microsoft.com/office/officeart/2008/layout/LinedList"/>
    <dgm:cxn modelId="{0533CC9A-7E5F-4C9C-8A76-410A1B248092}" type="presParOf" srcId="{49BA366B-1D96-4CB4-98D1-7DC6945AEE72}" destId="{73A47B85-3D99-4087-A318-F4B68FD9B6B3}" srcOrd="7" destOrd="0" presId="urn:microsoft.com/office/officeart/2008/layout/LinedList"/>
    <dgm:cxn modelId="{F4D479AF-85F2-4F72-8295-DEA14FF9ED7B}" type="presParOf" srcId="{73A47B85-3D99-4087-A318-F4B68FD9B6B3}" destId="{22E5E557-C211-41F7-B3B4-42B4B51779BC}" srcOrd="0" destOrd="0" presId="urn:microsoft.com/office/officeart/2008/layout/LinedList"/>
    <dgm:cxn modelId="{E8020707-31DE-4219-93A9-368DB665261E}" type="presParOf" srcId="{73A47B85-3D99-4087-A318-F4B68FD9B6B3}" destId="{F6EDE1CF-F483-46F4-A5DB-64FD1B9CAE61}" srcOrd="1" destOrd="0" presId="urn:microsoft.com/office/officeart/2008/layout/LinedList"/>
    <dgm:cxn modelId="{FBFAFB68-1325-4E6B-8330-6B3988AAB6E5}" type="presParOf" srcId="{49BA366B-1D96-4CB4-98D1-7DC6945AEE72}" destId="{B374A877-78C1-4A05-87B2-7061B8AFC82C}" srcOrd="8" destOrd="0" presId="urn:microsoft.com/office/officeart/2008/layout/LinedList"/>
    <dgm:cxn modelId="{5E1DCE58-1075-4683-813C-27073149C613}" type="presParOf" srcId="{49BA366B-1D96-4CB4-98D1-7DC6945AEE72}" destId="{1A03FD18-6C8D-4FDA-8D04-426AA6C97C9B}" srcOrd="9" destOrd="0" presId="urn:microsoft.com/office/officeart/2008/layout/LinedList"/>
    <dgm:cxn modelId="{4919ADBD-8C8D-49D8-981E-55394581901C}" type="presParOf" srcId="{1A03FD18-6C8D-4FDA-8D04-426AA6C97C9B}" destId="{BABC2F51-E04E-4D56-93E9-53E79FA259A7}" srcOrd="0" destOrd="0" presId="urn:microsoft.com/office/officeart/2008/layout/LinedList"/>
    <dgm:cxn modelId="{4C64E365-D033-4E43-BDD9-BB1BD4F4AD69}" type="presParOf" srcId="{1A03FD18-6C8D-4FDA-8D04-426AA6C97C9B}" destId="{8050997D-7009-490E-AD9B-843E6C8A5764}" srcOrd="1" destOrd="0" presId="urn:microsoft.com/office/officeart/2008/layout/LinedList"/>
    <dgm:cxn modelId="{C03CFAA1-FB6E-4A9E-86B1-9D5E644228AD}" type="presParOf" srcId="{49BA366B-1D96-4CB4-98D1-7DC6945AEE72}" destId="{4941B9D3-3315-4740-95D9-90D5170D8150}" srcOrd="10" destOrd="0" presId="urn:microsoft.com/office/officeart/2008/layout/LinedList"/>
    <dgm:cxn modelId="{0825ABB4-2E73-49A2-A3F1-2040932721FB}" type="presParOf" srcId="{49BA366B-1D96-4CB4-98D1-7DC6945AEE72}" destId="{F45ECF8B-4559-495A-AD1F-44CC82389C4D}" srcOrd="11" destOrd="0" presId="urn:microsoft.com/office/officeart/2008/layout/LinedList"/>
    <dgm:cxn modelId="{4247FC7D-A26F-427F-8C39-25FA79C1701A}" type="presParOf" srcId="{F45ECF8B-4559-495A-AD1F-44CC82389C4D}" destId="{4BE6CCE2-2EFA-4289-8312-2F0A3854636E}" srcOrd="0" destOrd="0" presId="urn:microsoft.com/office/officeart/2008/layout/LinedList"/>
    <dgm:cxn modelId="{FABE16E8-96B6-4522-855E-E946975BF150}" type="presParOf" srcId="{F45ECF8B-4559-495A-AD1F-44CC82389C4D}" destId="{B58756F8-6727-40C1-92B8-E4B8D4C4AF96}" srcOrd="1" destOrd="0" presId="urn:microsoft.com/office/officeart/2008/layout/LinedList"/>
    <dgm:cxn modelId="{E6B1E895-0E47-43CC-9350-5D064B161296}" type="presParOf" srcId="{49BA366B-1D96-4CB4-98D1-7DC6945AEE72}" destId="{53223228-1611-4200-B5FC-89B92A62B9BB}" srcOrd="12" destOrd="0" presId="urn:microsoft.com/office/officeart/2008/layout/LinedList"/>
    <dgm:cxn modelId="{BE700CD6-EA7B-4009-93F2-B4C73C35DECB}" type="presParOf" srcId="{49BA366B-1D96-4CB4-98D1-7DC6945AEE72}" destId="{06631412-9885-4B46-8593-C4E0BF0C0A07}" srcOrd="13" destOrd="0" presId="urn:microsoft.com/office/officeart/2008/layout/LinedList"/>
    <dgm:cxn modelId="{671597DF-943C-451D-A9D9-C50B670C3646}" type="presParOf" srcId="{06631412-9885-4B46-8593-C4E0BF0C0A07}" destId="{DE0901C9-1A9E-4A70-9521-C3BFA2DE18EB}" srcOrd="0" destOrd="0" presId="urn:microsoft.com/office/officeart/2008/layout/LinedList"/>
    <dgm:cxn modelId="{ECA761BF-025C-45BF-936E-DD8C1D63AC93}" type="presParOf" srcId="{06631412-9885-4B46-8593-C4E0BF0C0A07}" destId="{363179DC-E451-40DB-8EA0-75CB348059F9}" srcOrd="1" destOrd="0" presId="urn:microsoft.com/office/officeart/2008/layout/LinedList"/>
    <dgm:cxn modelId="{07719BD9-69BF-40A0-A58B-2330C8CE15B8}" type="presParOf" srcId="{49BA366B-1D96-4CB4-98D1-7DC6945AEE72}" destId="{1F21F239-2D6B-4CE7-B4A1-083926DB895A}" srcOrd="14" destOrd="0" presId="urn:microsoft.com/office/officeart/2008/layout/LinedList"/>
    <dgm:cxn modelId="{1DA7BD5C-F115-4EF0-BA43-893BC80DEAD0}" type="presParOf" srcId="{49BA366B-1D96-4CB4-98D1-7DC6945AEE72}" destId="{EB6396F4-8724-4FDC-8E00-50C16CECB9E4}" srcOrd="15" destOrd="0" presId="urn:microsoft.com/office/officeart/2008/layout/LinedList"/>
    <dgm:cxn modelId="{A4F8D20D-C0EC-4914-850F-231010ED83C7}" type="presParOf" srcId="{EB6396F4-8724-4FDC-8E00-50C16CECB9E4}" destId="{686102AF-6A5E-4D58-8D41-ECBA18A1AAAB}" srcOrd="0" destOrd="0" presId="urn:microsoft.com/office/officeart/2008/layout/LinedList"/>
    <dgm:cxn modelId="{13DB6E47-FE3B-4455-937A-7C12B0AB1E10}" type="presParOf" srcId="{EB6396F4-8724-4FDC-8E00-50C16CECB9E4}" destId="{37244E8F-F052-4D19-B7DB-A8C629850AAD}" srcOrd="1" destOrd="0" presId="urn:microsoft.com/office/officeart/2008/layout/LinedList"/>
    <dgm:cxn modelId="{B337CAB9-DBD4-40DC-836B-69E53C25C4AA}" type="presParOf" srcId="{49BA366B-1D96-4CB4-98D1-7DC6945AEE72}" destId="{5DC65F07-32BA-483A-85FC-6AA165B5E61B}" srcOrd="16" destOrd="0" presId="urn:microsoft.com/office/officeart/2008/layout/LinedList"/>
    <dgm:cxn modelId="{BAD87CCF-F83A-4640-ACCF-FFDAD4542575}" type="presParOf" srcId="{49BA366B-1D96-4CB4-98D1-7DC6945AEE72}" destId="{3E13C81C-3DE8-4D54-921A-0B46110FB232}" srcOrd="17" destOrd="0" presId="urn:microsoft.com/office/officeart/2008/layout/LinedList"/>
    <dgm:cxn modelId="{B5C8958A-4996-45D2-9DE4-E1908E289B1F}" type="presParOf" srcId="{3E13C81C-3DE8-4D54-921A-0B46110FB232}" destId="{DBA2D07A-F116-48B1-A2B8-DB0EB7DD7280}" srcOrd="0" destOrd="0" presId="urn:microsoft.com/office/officeart/2008/layout/LinedList"/>
    <dgm:cxn modelId="{DFC7535D-9510-4BD4-A287-232CF78838DC}" type="presParOf" srcId="{3E13C81C-3DE8-4D54-921A-0B46110FB232}" destId="{243475DD-A913-4BE9-8DF5-3B2CDDC92151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07C22FA9-94F9-4E74-9A19-D1A5D108A54A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6DE89DFA-B1BF-4FD6-A090-22C3D3904A40}">
      <dgm:prSet custT="1"/>
      <dgm:spPr/>
      <dgm:t>
        <a:bodyPr/>
        <a:lstStyle/>
        <a:p>
          <a:r>
            <a:rPr lang="en-US" sz="2800" dirty="0"/>
            <a:t>Highlight your career development in the context of the grant application</a:t>
          </a:r>
        </a:p>
      </dgm:t>
    </dgm:pt>
    <dgm:pt modelId="{F5D2BF1D-9C6F-4CBE-9EC9-2ACC632C5EAC}" type="parTrans" cxnId="{D3AF2D88-5A56-4023-B4FD-C8B40E7ECDFE}">
      <dgm:prSet/>
      <dgm:spPr/>
      <dgm:t>
        <a:bodyPr/>
        <a:lstStyle/>
        <a:p>
          <a:endParaRPr lang="en-US" sz="3200"/>
        </a:p>
      </dgm:t>
    </dgm:pt>
    <dgm:pt modelId="{E2CE9A64-5F2E-4B50-BB23-FB9C5AAC771A}" type="sibTrans" cxnId="{D3AF2D88-5A56-4023-B4FD-C8B40E7ECDFE}">
      <dgm:prSet/>
      <dgm:spPr/>
      <dgm:t>
        <a:bodyPr/>
        <a:lstStyle/>
        <a:p>
          <a:endParaRPr lang="en-US" sz="3200"/>
        </a:p>
      </dgm:t>
    </dgm:pt>
    <dgm:pt modelId="{4D9C2CA7-1D63-4DF8-AA48-43A7AC29F540}">
      <dgm:prSet custT="1"/>
      <dgm:spPr/>
      <dgm:t>
        <a:bodyPr/>
        <a:lstStyle/>
        <a:p>
          <a:r>
            <a:rPr lang="en-US" sz="2800"/>
            <a:t>Past</a:t>
          </a:r>
        </a:p>
      </dgm:t>
    </dgm:pt>
    <dgm:pt modelId="{0EC925AA-7E06-4869-A0BE-30AA83E76687}" type="parTrans" cxnId="{6E5614D3-4440-4BBA-9F92-FC6BC4783D9B}">
      <dgm:prSet/>
      <dgm:spPr/>
      <dgm:t>
        <a:bodyPr/>
        <a:lstStyle/>
        <a:p>
          <a:endParaRPr lang="en-US" sz="3200"/>
        </a:p>
      </dgm:t>
    </dgm:pt>
    <dgm:pt modelId="{D4DFFDE8-7974-446C-9697-0D1370CCD0E6}" type="sibTrans" cxnId="{6E5614D3-4440-4BBA-9F92-FC6BC4783D9B}">
      <dgm:prSet/>
      <dgm:spPr/>
      <dgm:t>
        <a:bodyPr/>
        <a:lstStyle/>
        <a:p>
          <a:endParaRPr lang="en-US" sz="3200"/>
        </a:p>
      </dgm:t>
    </dgm:pt>
    <dgm:pt modelId="{91719CE1-B4FE-4F95-A9A9-6779A0DFB7F1}">
      <dgm:prSet custT="1"/>
      <dgm:spPr/>
      <dgm:t>
        <a:bodyPr/>
        <a:lstStyle/>
        <a:p>
          <a:r>
            <a:rPr lang="en-US" sz="2800"/>
            <a:t>Future expectations</a:t>
          </a:r>
        </a:p>
      </dgm:t>
    </dgm:pt>
    <dgm:pt modelId="{188FE8B2-85F4-4081-8D80-5D0B68D41192}" type="parTrans" cxnId="{6BE81BB9-8C92-485D-A0E7-31C1CE7116FA}">
      <dgm:prSet/>
      <dgm:spPr/>
      <dgm:t>
        <a:bodyPr/>
        <a:lstStyle/>
        <a:p>
          <a:endParaRPr lang="en-US" sz="3200"/>
        </a:p>
      </dgm:t>
    </dgm:pt>
    <dgm:pt modelId="{497EDABB-9C07-41B9-9358-FECCAF15AD29}" type="sibTrans" cxnId="{6BE81BB9-8C92-485D-A0E7-31C1CE7116FA}">
      <dgm:prSet/>
      <dgm:spPr/>
      <dgm:t>
        <a:bodyPr/>
        <a:lstStyle/>
        <a:p>
          <a:endParaRPr lang="en-US" sz="3200"/>
        </a:p>
      </dgm:t>
    </dgm:pt>
    <dgm:pt modelId="{0A602E2C-31E2-4025-86D1-D4F40AA1FB09}">
      <dgm:prSet custT="1"/>
      <dgm:spPr/>
      <dgm:t>
        <a:bodyPr/>
        <a:lstStyle/>
        <a:p>
          <a:r>
            <a:rPr lang="en-US" sz="2800" dirty="0"/>
            <a:t>Link your application to career development of junior scientists</a:t>
          </a:r>
        </a:p>
      </dgm:t>
    </dgm:pt>
    <dgm:pt modelId="{3C13B2FB-6C1B-418B-A19E-C277B536E0B7}" type="parTrans" cxnId="{B5CACB1F-9A70-404C-A6BC-989BAC50C073}">
      <dgm:prSet/>
      <dgm:spPr/>
      <dgm:t>
        <a:bodyPr/>
        <a:lstStyle/>
        <a:p>
          <a:endParaRPr lang="en-US" sz="3200"/>
        </a:p>
      </dgm:t>
    </dgm:pt>
    <dgm:pt modelId="{955AFBD2-BFB0-49C8-8D1A-579353E1D143}" type="sibTrans" cxnId="{B5CACB1F-9A70-404C-A6BC-989BAC50C073}">
      <dgm:prSet/>
      <dgm:spPr/>
      <dgm:t>
        <a:bodyPr/>
        <a:lstStyle/>
        <a:p>
          <a:endParaRPr lang="en-US" sz="3200"/>
        </a:p>
      </dgm:t>
    </dgm:pt>
    <dgm:pt modelId="{D564890C-6FFF-4F08-904B-FA9BE1E53CFC}">
      <dgm:prSet custT="1"/>
      <dgm:spPr/>
      <dgm:t>
        <a:bodyPr/>
        <a:lstStyle/>
        <a:p>
          <a:r>
            <a:rPr lang="en-US" sz="2800"/>
            <a:t>Supporting undergraduate and postgraduate studies</a:t>
          </a:r>
        </a:p>
      </dgm:t>
    </dgm:pt>
    <dgm:pt modelId="{FD138AC8-892D-4B69-8ABB-EE982FFDBA9B}" type="parTrans" cxnId="{69CB52C9-4D2B-43A3-9AA0-A6E068231EA6}">
      <dgm:prSet/>
      <dgm:spPr/>
      <dgm:t>
        <a:bodyPr/>
        <a:lstStyle/>
        <a:p>
          <a:endParaRPr lang="en-US" sz="3200"/>
        </a:p>
      </dgm:t>
    </dgm:pt>
    <dgm:pt modelId="{2CF03BDE-E527-491C-BBA4-EC10054AD7D8}" type="sibTrans" cxnId="{69CB52C9-4D2B-43A3-9AA0-A6E068231EA6}">
      <dgm:prSet/>
      <dgm:spPr/>
      <dgm:t>
        <a:bodyPr/>
        <a:lstStyle/>
        <a:p>
          <a:endParaRPr lang="en-US" sz="3200"/>
        </a:p>
      </dgm:t>
    </dgm:pt>
    <dgm:pt modelId="{179D5046-4667-4E5D-B1E6-A5795B670192}">
      <dgm:prSet custT="1"/>
      <dgm:spPr/>
      <dgm:t>
        <a:bodyPr/>
        <a:lstStyle/>
        <a:p>
          <a:r>
            <a:rPr lang="en-US" sz="2800"/>
            <a:t>Junior scientists in your department</a:t>
          </a:r>
        </a:p>
      </dgm:t>
    </dgm:pt>
    <dgm:pt modelId="{BD3AD658-DAB0-4928-A6BE-8F9D6C8DC606}" type="parTrans" cxnId="{ED93B8A7-E36C-46C1-B4C9-E90DD759E69F}">
      <dgm:prSet/>
      <dgm:spPr/>
      <dgm:t>
        <a:bodyPr/>
        <a:lstStyle/>
        <a:p>
          <a:endParaRPr lang="en-US" sz="3200"/>
        </a:p>
      </dgm:t>
    </dgm:pt>
    <dgm:pt modelId="{4C96574D-DA18-4150-B393-1BE2CC7924DD}" type="sibTrans" cxnId="{ED93B8A7-E36C-46C1-B4C9-E90DD759E69F}">
      <dgm:prSet/>
      <dgm:spPr/>
      <dgm:t>
        <a:bodyPr/>
        <a:lstStyle/>
        <a:p>
          <a:endParaRPr lang="en-US" sz="3200"/>
        </a:p>
      </dgm:t>
    </dgm:pt>
    <dgm:pt modelId="{5B39A32F-EBF0-4C47-BC7F-C15E2D0551BB}" type="pres">
      <dgm:prSet presAssocID="{07C22FA9-94F9-4E74-9A19-D1A5D108A54A}" presName="linear" presStyleCnt="0">
        <dgm:presLayoutVars>
          <dgm:dir/>
          <dgm:animLvl val="lvl"/>
          <dgm:resizeHandles val="exact"/>
        </dgm:presLayoutVars>
      </dgm:prSet>
      <dgm:spPr/>
    </dgm:pt>
    <dgm:pt modelId="{41C598F2-8318-4B30-B82C-5CB062FD7FBB}" type="pres">
      <dgm:prSet presAssocID="{6DE89DFA-B1BF-4FD6-A090-22C3D3904A40}" presName="parentLin" presStyleCnt="0"/>
      <dgm:spPr/>
    </dgm:pt>
    <dgm:pt modelId="{952D4C5B-70F3-4D11-A981-AA24351A89A7}" type="pres">
      <dgm:prSet presAssocID="{6DE89DFA-B1BF-4FD6-A090-22C3D3904A40}" presName="parentLeftMargin" presStyleLbl="node1" presStyleIdx="0" presStyleCnt="2"/>
      <dgm:spPr/>
    </dgm:pt>
    <dgm:pt modelId="{6BC95544-1C8A-4E3F-B252-A24944A34EBA}" type="pres">
      <dgm:prSet presAssocID="{6DE89DFA-B1BF-4FD6-A090-22C3D3904A40}" presName="parentText" presStyleLbl="node1" presStyleIdx="0" presStyleCnt="2" custScaleX="115018">
        <dgm:presLayoutVars>
          <dgm:chMax val="0"/>
          <dgm:bulletEnabled val="1"/>
        </dgm:presLayoutVars>
      </dgm:prSet>
      <dgm:spPr/>
    </dgm:pt>
    <dgm:pt modelId="{09747BB7-75D7-465D-A2F2-0DC09C832240}" type="pres">
      <dgm:prSet presAssocID="{6DE89DFA-B1BF-4FD6-A090-22C3D3904A40}" presName="negativeSpace" presStyleCnt="0"/>
      <dgm:spPr/>
    </dgm:pt>
    <dgm:pt modelId="{5BCF619C-C136-4B80-AC2C-D79E366AF3ED}" type="pres">
      <dgm:prSet presAssocID="{6DE89DFA-B1BF-4FD6-A090-22C3D3904A40}" presName="childText" presStyleLbl="conFgAcc1" presStyleIdx="0" presStyleCnt="2">
        <dgm:presLayoutVars>
          <dgm:bulletEnabled val="1"/>
        </dgm:presLayoutVars>
      </dgm:prSet>
      <dgm:spPr/>
    </dgm:pt>
    <dgm:pt modelId="{4CF787A8-1D99-48AF-AC61-7EAC245DC0DE}" type="pres">
      <dgm:prSet presAssocID="{E2CE9A64-5F2E-4B50-BB23-FB9C5AAC771A}" presName="spaceBetweenRectangles" presStyleCnt="0"/>
      <dgm:spPr/>
    </dgm:pt>
    <dgm:pt modelId="{B0065F5D-F71A-4917-8303-C5613662FF24}" type="pres">
      <dgm:prSet presAssocID="{0A602E2C-31E2-4025-86D1-D4F40AA1FB09}" presName="parentLin" presStyleCnt="0"/>
      <dgm:spPr/>
    </dgm:pt>
    <dgm:pt modelId="{63E4B51E-015B-4F73-B986-7345B2BC7D97}" type="pres">
      <dgm:prSet presAssocID="{0A602E2C-31E2-4025-86D1-D4F40AA1FB09}" presName="parentLeftMargin" presStyleLbl="node1" presStyleIdx="0" presStyleCnt="2"/>
      <dgm:spPr/>
    </dgm:pt>
    <dgm:pt modelId="{BA6BFEDC-C717-4F7A-AD2D-0614402C04BA}" type="pres">
      <dgm:prSet presAssocID="{0A602E2C-31E2-4025-86D1-D4F40AA1FB09}" presName="parentText" presStyleLbl="node1" presStyleIdx="1" presStyleCnt="2" custScaleX="114339">
        <dgm:presLayoutVars>
          <dgm:chMax val="0"/>
          <dgm:bulletEnabled val="1"/>
        </dgm:presLayoutVars>
      </dgm:prSet>
      <dgm:spPr/>
    </dgm:pt>
    <dgm:pt modelId="{BE09F748-82E5-401C-9DAB-E49BCEE3FD3A}" type="pres">
      <dgm:prSet presAssocID="{0A602E2C-31E2-4025-86D1-D4F40AA1FB09}" presName="negativeSpace" presStyleCnt="0"/>
      <dgm:spPr/>
    </dgm:pt>
    <dgm:pt modelId="{6863EB71-D70E-4E71-B757-583C86FC4CB9}" type="pres">
      <dgm:prSet presAssocID="{0A602E2C-31E2-4025-86D1-D4F40AA1FB09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B5CACB1F-9A70-404C-A6BC-989BAC50C073}" srcId="{07C22FA9-94F9-4E74-9A19-D1A5D108A54A}" destId="{0A602E2C-31E2-4025-86D1-D4F40AA1FB09}" srcOrd="1" destOrd="0" parTransId="{3C13B2FB-6C1B-418B-A19E-C277B536E0B7}" sibTransId="{955AFBD2-BFB0-49C8-8D1A-579353E1D143}"/>
    <dgm:cxn modelId="{FD5FAD24-CA2C-45BD-AB9A-D07A3125A73D}" type="presOf" srcId="{D564890C-6FFF-4F08-904B-FA9BE1E53CFC}" destId="{6863EB71-D70E-4E71-B757-583C86FC4CB9}" srcOrd="0" destOrd="0" presId="urn:microsoft.com/office/officeart/2005/8/layout/list1"/>
    <dgm:cxn modelId="{F68D6432-3A88-40BB-AEFE-1EADB3C8CD26}" type="presOf" srcId="{07C22FA9-94F9-4E74-9A19-D1A5D108A54A}" destId="{5B39A32F-EBF0-4C47-BC7F-C15E2D0551BB}" srcOrd="0" destOrd="0" presId="urn:microsoft.com/office/officeart/2005/8/layout/list1"/>
    <dgm:cxn modelId="{4542025B-5F89-4E4B-9C0A-2CC25FA775B5}" type="presOf" srcId="{91719CE1-B4FE-4F95-A9A9-6779A0DFB7F1}" destId="{5BCF619C-C136-4B80-AC2C-D79E366AF3ED}" srcOrd="0" destOrd="1" presId="urn:microsoft.com/office/officeart/2005/8/layout/list1"/>
    <dgm:cxn modelId="{E660575D-079F-4554-B139-C371D8926A0F}" type="presOf" srcId="{0A602E2C-31E2-4025-86D1-D4F40AA1FB09}" destId="{63E4B51E-015B-4F73-B986-7345B2BC7D97}" srcOrd="0" destOrd="0" presId="urn:microsoft.com/office/officeart/2005/8/layout/list1"/>
    <dgm:cxn modelId="{49AE8C6F-0249-4254-B6E6-C9DF7BF47213}" type="presOf" srcId="{6DE89DFA-B1BF-4FD6-A090-22C3D3904A40}" destId="{6BC95544-1C8A-4E3F-B252-A24944A34EBA}" srcOrd="1" destOrd="0" presId="urn:microsoft.com/office/officeart/2005/8/layout/list1"/>
    <dgm:cxn modelId="{C4F53183-10E4-484B-812F-DBC080B34C2C}" type="presOf" srcId="{179D5046-4667-4E5D-B1E6-A5795B670192}" destId="{6863EB71-D70E-4E71-B757-583C86FC4CB9}" srcOrd="0" destOrd="1" presId="urn:microsoft.com/office/officeart/2005/8/layout/list1"/>
    <dgm:cxn modelId="{D3AF2D88-5A56-4023-B4FD-C8B40E7ECDFE}" srcId="{07C22FA9-94F9-4E74-9A19-D1A5D108A54A}" destId="{6DE89DFA-B1BF-4FD6-A090-22C3D3904A40}" srcOrd="0" destOrd="0" parTransId="{F5D2BF1D-9C6F-4CBE-9EC9-2ACC632C5EAC}" sibTransId="{E2CE9A64-5F2E-4B50-BB23-FB9C5AAC771A}"/>
    <dgm:cxn modelId="{D346738A-1122-4D9E-99C5-370B911F9E8D}" type="presOf" srcId="{6DE89DFA-B1BF-4FD6-A090-22C3D3904A40}" destId="{952D4C5B-70F3-4D11-A981-AA24351A89A7}" srcOrd="0" destOrd="0" presId="urn:microsoft.com/office/officeart/2005/8/layout/list1"/>
    <dgm:cxn modelId="{7EAB8392-B21B-4B85-9922-2B4DD7FC6C70}" type="presOf" srcId="{0A602E2C-31E2-4025-86D1-D4F40AA1FB09}" destId="{BA6BFEDC-C717-4F7A-AD2D-0614402C04BA}" srcOrd="1" destOrd="0" presId="urn:microsoft.com/office/officeart/2005/8/layout/list1"/>
    <dgm:cxn modelId="{816C2499-54B9-47A5-9728-F6789CD6A881}" type="presOf" srcId="{4D9C2CA7-1D63-4DF8-AA48-43A7AC29F540}" destId="{5BCF619C-C136-4B80-AC2C-D79E366AF3ED}" srcOrd="0" destOrd="0" presId="urn:microsoft.com/office/officeart/2005/8/layout/list1"/>
    <dgm:cxn modelId="{ED93B8A7-E36C-46C1-B4C9-E90DD759E69F}" srcId="{0A602E2C-31E2-4025-86D1-D4F40AA1FB09}" destId="{179D5046-4667-4E5D-B1E6-A5795B670192}" srcOrd="1" destOrd="0" parTransId="{BD3AD658-DAB0-4928-A6BE-8F9D6C8DC606}" sibTransId="{4C96574D-DA18-4150-B393-1BE2CC7924DD}"/>
    <dgm:cxn modelId="{6BE81BB9-8C92-485D-A0E7-31C1CE7116FA}" srcId="{6DE89DFA-B1BF-4FD6-A090-22C3D3904A40}" destId="{91719CE1-B4FE-4F95-A9A9-6779A0DFB7F1}" srcOrd="1" destOrd="0" parTransId="{188FE8B2-85F4-4081-8D80-5D0B68D41192}" sibTransId="{497EDABB-9C07-41B9-9358-FECCAF15AD29}"/>
    <dgm:cxn modelId="{69CB52C9-4D2B-43A3-9AA0-A6E068231EA6}" srcId="{0A602E2C-31E2-4025-86D1-D4F40AA1FB09}" destId="{D564890C-6FFF-4F08-904B-FA9BE1E53CFC}" srcOrd="0" destOrd="0" parTransId="{FD138AC8-892D-4B69-8ABB-EE982FFDBA9B}" sibTransId="{2CF03BDE-E527-491C-BBA4-EC10054AD7D8}"/>
    <dgm:cxn modelId="{6E5614D3-4440-4BBA-9F92-FC6BC4783D9B}" srcId="{6DE89DFA-B1BF-4FD6-A090-22C3D3904A40}" destId="{4D9C2CA7-1D63-4DF8-AA48-43A7AC29F540}" srcOrd="0" destOrd="0" parTransId="{0EC925AA-7E06-4869-A0BE-30AA83E76687}" sibTransId="{D4DFFDE8-7974-446C-9697-0D1370CCD0E6}"/>
    <dgm:cxn modelId="{ECF1A6BB-C8D1-4C11-86A4-6B0B53AFF797}" type="presParOf" srcId="{5B39A32F-EBF0-4C47-BC7F-C15E2D0551BB}" destId="{41C598F2-8318-4B30-B82C-5CB062FD7FBB}" srcOrd="0" destOrd="0" presId="urn:microsoft.com/office/officeart/2005/8/layout/list1"/>
    <dgm:cxn modelId="{CD20BEB0-7A6E-4A55-8674-763EFE44E4A0}" type="presParOf" srcId="{41C598F2-8318-4B30-B82C-5CB062FD7FBB}" destId="{952D4C5B-70F3-4D11-A981-AA24351A89A7}" srcOrd="0" destOrd="0" presId="urn:microsoft.com/office/officeart/2005/8/layout/list1"/>
    <dgm:cxn modelId="{9DD26BD6-C403-4732-9B29-247D300A61BD}" type="presParOf" srcId="{41C598F2-8318-4B30-B82C-5CB062FD7FBB}" destId="{6BC95544-1C8A-4E3F-B252-A24944A34EBA}" srcOrd="1" destOrd="0" presId="urn:microsoft.com/office/officeart/2005/8/layout/list1"/>
    <dgm:cxn modelId="{36D108A3-818C-48FD-8E07-918F7DBD7E2A}" type="presParOf" srcId="{5B39A32F-EBF0-4C47-BC7F-C15E2D0551BB}" destId="{09747BB7-75D7-465D-A2F2-0DC09C832240}" srcOrd="1" destOrd="0" presId="urn:microsoft.com/office/officeart/2005/8/layout/list1"/>
    <dgm:cxn modelId="{EAB53328-61A1-4C26-A3A9-4F68E7519663}" type="presParOf" srcId="{5B39A32F-EBF0-4C47-BC7F-C15E2D0551BB}" destId="{5BCF619C-C136-4B80-AC2C-D79E366AF3ED}" srcOrd="2" destOrd="0" presId="urn:microsoft.com/office/officeart/2005/8/layout/list1"/>
    <dgm:cxn modelId="{4062BA16-91AB-4FE4-8157-8646C9BA7529}" type="presParOf" srcId="{5B39A32F-EBF0-4C47-BC7F-C15E2D0551BB}" destId="{4CF787A8-1D99-48AF-AC61-7EAC245DC0DE}" srcOrd="3" destOrd="0" presId="urn:microsoft.com/office/officeart/2005/8/layout/list1"/>
    <dgm:cxn modelId="{C2855C07-F351-47E4-9996-35119714FC26}" type="presParOf" srcId="{5B39A32F-EBF0-4C47-BC7F-C15E2D0551BB}" destId="{B0065F5D-F71A-4917-8303-C5613662FF24}" srcOrd="4" destOrd="0" presId="urn:microsoft.com/office/officeart/2005/8/layout/list1"/>
    <dgm:cxn modelId="{C5FBAE37-0A7F-45F0-A88E-12E6CE619E95}" type="presParOf" srcId="{B0065F5D-F71A-4917-8303-C5613662FF24}" destId="{63E4B51E-015B-4F73-B986-7345B2BC7D97}" srcOrd="0" destOrd="0" presId="urn:microsoft.com/office/officeart/2005/8/layout/list1"/>
    <dgm:cxn modelId="{E81BB14B-4E6F-41AF-BCDA-C549FB7ACB74}" type="presParOf" srcId="{B0065F5D-F71A-4917-8303-C5613662FF24}" destId="{BA6BFEDC-C717-4F7A-AD2D-0614402C04BA}" srcOrd="1" destOrd="0" presId="urn:microsoft.com/office/officeart/2005/8/layout/list1"/>
    <dgm:cxn modelId="{95320BA2-26F7-4B40-A831-3DB7C407187F}" type="presParOf" srcId="{5B39A32F-EBF0-4C47-BC7F-C15E2D0551BB}" destId="{BE09F748-82E5-401C-9DAB-E49BCEE3FD3A}" srcOrd="5" destOrd="0" presId="urn:microsoft.com/office/officeart/2005/8/layout/list1"/>
    <dgm:cxn modelId="{0C19F162-E265-4064-ABB0-93B9618ED827}" type="presParOf" srcId="{5B39A32F-EBF0-4C47-BC7F-C15E2D0551BB}" destId="{6863EB71-D70E-4E71-B757-583C86FC4CB9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9C7D4534-F5B1-41F0-8C79-77F1DC87CA24}" type="doc">
      <dgm:prSet loTypeId="urn:microsoft.com/office/officeart/2016/7/layout/ChevronBlockProcess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AA601E66-F348-44D0-BD81-C9CF529CA8DD}">
      <dgm:prSet/>
      <dgm:spPr/>
      <dgm:t>
        <a:bodyPr/>
        <a:lstStyle/>
        <a:p>
          <a:r>
            <a:rPr lang="en-US"/>
            <a:t>Identify and create</a:t>
          </a:r>
        </a:p>
      </dgm:t>
    </dgm:pt>
    <dgm:pt modelId="{0D4E310A-2E48-4E9F-8D0C-65F4DD85286D}" type="parTrans" cxnId="{D7CAF8D0-DCB2-4D99-A878-CD0E5D8D2D77}">
      <dgm:prSet/>
      <dgm:spPr/>
      <dgm:t>
        <a:bodyPr/>
        <a:lstStyle/>
        <a:p>
          <a:endParaRPr lang="en-US"/>
        </a:p>
      </dgm:t>
    </dgm:pt>
    <dgm:pt modelId="{09E01DF9-4221-4EA2-AA27-EC7860895BE5}" type="sibTrans" cxnId="{D7CAF8D0-DCB2-4D99-A878-CD0E5D8D2D77}">
      <dgm:prSet/>
      <dgm:spPr/>
      <dgm:t>
        <a:bodyPr/>
        <a:lstStyle/>
        <a:p>
          <a:endParaRPr lang="en-US"/>
        </a:p>
      </dgm:t>
    </dgm:pt>
    <dgm:pt modelId="{E561B7AE-BE0F-4CD3-9116-715C4CDD8A5F}">
      <dgm:prSet/>
      <dgm:spPr/>
      <dgm:t>
        <a:bodyPr/>
        <a:lstStyle/>
        <a:p>
          <a:r>
            <a:rPr lang="en-US"/>
            <a:t>Identify and create a database of potential journals</a:t>
          </a:r>
        </a:p>
      </dgm:t>
    </dgm:pt>
    <dgm:pt modelId="{AC86751B-656B-47E5-AA00-80746E635A22}" type="parTrans" cxnId="{0B12FE58-0B36-4C41-A954-222B12644E97}">
      <dgm:prSet/>
      <dgm:spPr/>
      <dgm:t>
        <a:bodyPr/>
        <a:lstStyle/>
        <a:p>
          <a:endParaRPr lang="en-US"/>
        </a:p>
      </dgm:t>
    </dgm:pt>
    <dgm:pt modelId="{ACBB61B6-D2E9-478B-80BC-E33B63A61CA0}" type="sibTrans" cxnId="{0B12FE58-0B36-4C41-A954-222B12644E97}">
      <dgm:prSet/>
      <dgm:spPr/>
      <dgm:t>
        <a:bodyPr/>
        <a:lstStyle/>
        <a:p>
          <a:endParaRPr lang="en-US"/>
        </a:p>
      </dgm:t>
    </dgm:pt>
    <dgm:pt modelId="{99E0D04A-55BC-4563-A3DC-5A4E172750CF}">
      <dgm:prSet/>
      <dgm:spPr/>
      <dgm:t>
        <a:bodyPr/>
        <a:lstStyle/>
        <a:p>
          <a:r>
            <a:rPr lang="en-US"/>
            <a:t>Turn around time of the journal</a:t>
          </a:r>
        </a:p>
      </dgm:t>
    </dgm:pt>
    <dgm:pt modelId="{81558FDE-F1D0-4196-B59D-73044E0125C7}" type="parTrans" cxnId="{E14C6974-F67C-4DEB-9D3C-C1203D3720DA}">
      <dgm:prSet/>
      <dgm:spPr/>
      <dgm:t>
        <a:bodyPr/>
        <a:lstStyle/>
        <a:p>
          <a:endParaRPr lang="en-US"/>
        </a:p>
      </dgm:t>
    </dgm:pt>
    <dgm:pt modelId="{FA16BA70-572C-4326-9C56-0FEEE555AFA4}" type="sibTrans" cxnId="{E14C6974-F67C-4DEB-9D3C-C1203D3720DA}">
      <dgm:prSet/>
      <dgm:spPr/>
      <dgm:t>
        <a:bodyPr/>
        <a:lstStyle/>
        <a:p>
          <a:endParaRPr lang="en-US"/>
        </a:p>
      </dgm:t>
    </dgm:pt>
    <dgm:pt modelId="{A8CF7224-1F8C-41E5-B47B-DCC06255E538}">
      <dgm:prSet/>
      <dgm:spPr/>
      <dgm:t>
        <a:bodyPr/>
        <a:lstStyle/>
        <a:p>
          <a:r>
            <a:rPr lang="en-US"/>
            <a:t>Impact factor</a:t>
          </a:r>
        </a:p>
      </dgm:t>
    </dgm:pt>
    <dgm:pt modelId="{5CEF0FAC-5D81-42A0-9918-8F1162F40F53}" type="parTrans" cxnId="{26E016DB-64D9-48F6-8757-42832935ED9B}">
      <dgm:prSet/>
      <dgm:spPr/>
      <dgm:t>
        <a:bodyPr/>
        <a:lstStyle/>
        <a:p>
          <a:endParaRPr lang="en-US"/>
        </a:p>
      </dgm:t>
    </dgm:pt>
    <dgm:pt modelId="{5D040FD2-25F0-453D-9FD9-CECAB65A8476}" type="sibTrans" cxnId="{26E016DB-64D9-48F6-8757-42832935ED9B}">
      <dgm:prSet/>
      <dgm:spPr/>
      <dgm:t>
        <a:bodyPr/>
        <a:lstStyle/>
        <a:p>
          <a:endParaRPr lang="en-US"/>
        </a:p>
      </dgm:t>
    </dgm:pt>
    <dgm:pt modelId="{5F76909B-A333-44F9-8A91-5D557ACBB30C}">
      <dgm:prSet/>
      <dgm:spPr/>
      <dgm:t>
        <a:bodyPr/>
        <a:lstStyle/>
        <a:p>
          <a:r>
            <a:rPr lang="en-US"/>
            <a:t>Fees</a:t>
          </a:r>
        </a:p>
      </dgm:t>
    </dgm:pt>
    <dgm:pt modelId="{31E04F6C-4634-4F26-AB35-03FC2C18FF56}" type="parTrans" cxnId="{96E195EB-EAF0-405D-A4D0-A981EDBA6F70}">
      <dgm:prSet/>
      <dgm:spPr/>
      <dgm:t>
        <a:bodyPr/>
        <a:lstStyle/>
        <a:p>
          <a:endParaRPr lang="en-US"/>
        </a:p>
      </dgm:t>
    </dgm:pt>
    <dgm:pt modelId="{27547BF1-CA28-4AAB-A7A2-4F060C17E2A3}" type="sibTrans" cxnId="{96E195EB-EAF0-405D-A4D0-A981EDBA6F70}">
      <dgm:prSet/>
      <dgm:spPr/>
      <dgm:t>
        <a:bodyPr/>
        <a:lstStyle/>
        <a:p>
          <a:endParaRPr lang="en-US"/>
        </a:p>
      </dgm:t>
    </dgm:pt>
    <dgm:pt modelId="{38E1D882-08BF-441E-AD53-6C5924B7671A}">
      <dgm:prSet/>
      <dgm:spPr/>
      <dgm:t>
        <a:bodyPr/>
        <a:lstStyle/>
        <a:p>
          <a:r>
            <a:rPr lang="en-US"/>
            <a:t>Identify and list</a:t>
          </a:r>
        </a:p>
      </dgm:t>
    </dgm:pt>
    <dgm:pt modelId="{109BBAC8-D583-49F9-94B6-83467DF4EF3D}" type="parTrans" cxnId="{FCD55252-9A1F-4DB6-9571-F9A10CDC2623}">
      <dgm:prSet/>
      <dgm:spPr/>
      <dgm:t>
        <a:bodyPr/>
        <a:lstStyle/>
        <a:p>
          <a:endParaRPr lang="en-US"/>
        </a:p>
      </dgm:t>
    </dgm:pt>
    <dgm:pt modelId="{1D20E8B3-B1B8-4863-B7F2-468F40F7D230}" type="sibTrans" cxnId="{FCD55252-9A1F-4DB6-9571-F9A10CDC2623}">
      <dgm:prSet/>
      <dgm:spPr/>
      <dgm:t>
        <a:bodyPr/>
        <a:lstStyle/>
        <a:p>
          <a:endParaRPr lang="en-US"/>
        </a:p>
      </dgm:t>
    </dgm:pt>
    <dgm:pt modelId="{516F9DBC-4F70-44FD-8FC4-9209C056C6B7}">
      <dgm:prSet/>
      <dgm:spPr/>
      <dgm:t>
        <a:bodyPr/>
        <a:lstStyle/>
        <a:p>
          <a:r>
            <a:rPr lang="en-US"/>
            <a:t>Identify and list potential manuscript</a:t>
          </a:r>
        </a:p>
      </dgm:t>
    </dgm:pt>
    <dgm:pt modelId="{120C75CB-B96B-47B0-9AF2-857D09A2434F}" type="parTrans" cxnId="{DEE613F0-AC98-40F2-B010-E65A95335349}">
      <dgm:prSet/>
      <dgm:spPr/>
      <dgm:t>
        <a:bodyPr/>
        <a:lstStyle/>
        <a:p>
          <a:endParaRPr lang="en-US"/>
        </a:p>
      </dgm:t>
    </dgm:pt>
    <dgm:pt modelId="{2D17C957-AA09-47FF-9F22-1BAFC99C92E4}" type="sibTrans" cxnId="{DEE613F0-AC98-40F2-B010-E65A95335349}">
      <dgm:prSet/>
      <dgm:spPr/>
      <dgm:t>
        <a:bodyPr/>
        <a:lstStyle/>
        <a:p>
          <a:endParaRPr lang="en-US"/>
        </a:p>
      </dgm:t>
    </dgm:pt>
    <dgm:pt modelId="{A325A01F-0D97-4666-99FE-41A316BFE593}">
      <dgm:prSet/>
      <dgm:spPr/>
      <dgm:t>
        <a:bodyPr/>
        <a:lstStyle/>
        <a:p>
          <a:r>
            <a:rPr lang="en-US"/>
            <a:t>Type of manuscript i.e brief report, full paper etc</a:t>
          </a:r>
        </a:p>
      </dgm:t>
    </dgm:pt>
    <dgm:pt modelId="{2AE5C8A3-EF64-457F-8D29-AEA21CC783A8}" type="parTrans" cxnId="{2C4185F5-AFE1-48FF-BE38-BD1F18C8E3E4}">
      <dgm:prSet/>
      <dgm:spPr/>
      <dgm:t>
        <a:bodyPr/>
        <a:lstStyle/>
        <a:p>
          <a:endParaRPr lang="en-US"/>
        </a:p>
      </dgm:t>
    </dgm:pt>
    <dgm:pt modelId="{E1C76C76-9BC1-4F1B-98F5-EA3655835F10}" type="sibTrans" cxnId="{2C4185F5-AFE1-48FF-BE38-BD1F18C8E3E4}">
      <dgm:prSet/>
      <dgm:spPr/>
      <dgm:t>
        <a:bodyPr/>
        <a:lstStyle/>
        <a:p>
          <a:endParaRPr lang="en-US"/>
        </a:p>
      </dgm:t>
    </dgm:pt>
    <dgm:pt modelId="{4A854E4F-4F9F-4110-8CFB-6BD8EFAEA2C3}">
      <dgm:prSet/>
      <dgm:spPr/>
      <dgm:t>
        <a:bodyPr/>
        <a:lstStyle/>
        <a:p>
          <a:r>
            <a:rPr lang="en-US"/>
            <a:t>For which journal</a:t>
          </a:r>
        </a:p>
      </dgm:t>
    </dgm:pt>
    <dgm:pt modelId="{CB5DF290-5F20-4743-82E4-EAA65540B110}" type="parTrans" cxnId="{746C6D65-62C4-4BAE-8A84-370A6B3BD472}">
      <dgm:prSet/>
      <dgm:spPr/>
      <dgm:t>
        <a:bodyPr/>
        <a:lstStyle/>
        <a:p>
          <a:endParaRPr lang="en-US"/>
        </a:p>
      </dgm:t>
    </dgm:pt>
    <dgm:pt modelId="{1E02BD48-C2A8-493B-B35E-21813274A3DD}" type="sibTrans" cxnId="{746C6D65-62C4-4BAE-8A84-370A6B3BD472}">
      <dgm:prSet/>
      <dgm:spPr/>
      <dgm:t>
        <a:bodyPr/>
        <a:lstStyle/>
        <a:p>
          <a:endParaRPr lang="en-US"/>
        </a:p>
      </dgm:t>
    </dgm:pt>
    <dgm:pt modelId="{913B1802-6962-4F31-BC53-82F80614E829}">
      <dgm:prSet/>
      <dgm:spPr/>
      <dgm:t>
        <a:bodyPr/>
        <a:lstStyle/>
        <a:p>
          <a:r>
            <a:rPr lang="en-US"/>
            <a:t>Time</a:t>
          </a:r>
        </a:p>
      </dgm:t>
    </dgm:pt>
    <dgm:pt modelId="{9133FC7B-D19F-4C14-B054-A91794611A65}" type="parTrans" cxnId="{E1193FE7-1DFF-4485-90F1-6BA4757D81D4}">
      <dgm:prSet/>
      <dgm:spPr/>
      <dgm:t>
        <a:bodyPr/>
        <a:lstStyle/>
        <a:p>
          <a:endParaRPr lang="en-US"/>
        </a:p>
      </dgm:t>
    </dgm:pt>
    <dgm:pt modelId="{9FDE3C32-41AF-456B-AC8F-405CFB29468C}" type="sibTrans" cxnId="{E1193FE7-1DFF-4485-90F1-6BA4757D81D4}">
      <dgm:prSet/>
      <dgm:spPr/>
      <dgm:t>
        <a:bodyPr/>
        <a:lstStyle/>
        <a:p>
          <a:endParaRPr lang="en-US"/>
        </a:p>
      </dgm:t>
    </dgm:pt>
    <dgm:pt modelId="{2E5F89A5-6E09-4554-A967-2C6FA2942BD1}">
      <dgm:prSet/>
      <dgm:spPr/>
      <dgm:t>
        <a:bodyPr/>
        <a:lstStyle/>
        <a:p>
          <a:r>
            <a:rPr lang="en-US"/>
            <a:t>Time allowance for the publication process</a:t>
          </a:r>
        </a:p>
      </dgm:t>
    </dgm:pt>
    <dgm:pt modelId="{3C40E3CF-0B04-4B29-853E-EB2F0BF9F83B}" type="parTrans" cxnId="{55ACB696-C776-446E-BD3D-48FEA62A6EEA}">
      <dgm:prSet/>
      <dgm:spPr/>
      <dgm:t>
        <a:bodyPr/>
        <a:lstStyle/>
        <a:p>
          <a:endParaRPr lang="en-US"/>
        </a:p>
      </dgm:t>
    </dgm:pt>
    <dgm:pt modelId="{26300F72-33D3-4FD1-B464-A6CCC41ED0D9}" type="sibTrans" cxnId="{55ACB696-C776-446E-BD3D-48FEA62A6EEA}">
      <dgm:prSet/>
      <dgm:spPr/>
      <dgm:t>
        <a:bodyPr/>
        <a:lstStyle/>
        <a:p>
          <a:endParaRPr lang="en-US"/>
        </a:p>
      </dgm:t>
    </dgm:pt>
    <dgm:pt modelId="{C18FB65F-5292-4E5B-B127-E92FE644EAA7}">
      <dgm:prSet/>
      <dgm:spPr/>
      <dgm:t>
        <a:bodyPr/>
        <a:lstStyle/>
        <a:p>
          <a:r>
            <a:rPr lang="en-US"/>
            <a:t>3 to 6 months</a:t>
          </a:r>
        </a:p>
      </dgm:t>
    </dgm:pt>
    <dgm:pt modelId="{2C2C4532-9C01-4859-B632-A83A84D08D5C}" type="parTrans" cxnId="{7EAD9172-7455-4E28-9ECA-61E6BDBF2649}">
      <dgm:prSet/>
      <dgm:spPr/>
      <dgm:t>
        <a:bodyPr/>
        <a:lstStyle/>
        <a:p>
          <a:endParaRPr lang="en-US"/>
        </a:p>
      </dgm:t>
    </dgm:pt>
    <dgm:pt modelId="{D7EC05B0-3D3B-4687-A94C-6FB6B730B9FB}" type="sibTrans" cxnId="{7EAD9172-7455-4E28-9ECA-61E6BDBF2649}">
      <dgm:prSet/>
      <dgm:spPr/>
      <dgm:t>
        <a:bodyPr/>
        <a:lstStyle/>
        <a:p>
          <a:endParaRPr lang="en-US"/>
        </a:p>
      </dgm:t>
    </dgm:pt>
    <dgm:pt modelId="{E8624FE4-2C42-4BB1-817A-7066E63481E3}">
      <dgm:prSet/>
      <dgm:spPr/>
      <dgm:t>
        <a:bodyPr/>
        <a:lstStyle/>
        <a:p>
          <a:r>
            <a:rPr lang="en-US"/>
            <a:t>1 to 3 months</a:t>
          </a:r>
        </a:p>
      </dgm:t>
    </dgm:pt>
    <dgm:pt modelId="{A307DBA9-BC33-4BCC-9C13-B97EDCED22F2}" type="parTrans" cxnId="{4FD1200D-E45B-4953-A93F-6C8BFB684A0C}">
      <dgm:prSet/>
      <dgm:spPr/>
      <dgm:t>
        <a:bodyPr/>
        <a:lstStyle/>
        <a:p>
          <a:endParaRPr lang="en-US"/>
        </a:p>
      </dgm:t>
    </dgm:pt>
    <dgm:pt modelId="{FE83C228-8606-48FB-BD73-4BABC1A3C468}" type="sibTrans" cxnId="{4FD1200D-E45B-4953-A93F-6C8BFB684A0C}">
      <dgm:prSet/>
      <dgm:spPr/>
      <dgm:t>
        <a:bodyPr/>
        <a:lstStyle/>
        <a:p>
          <a:endParaRPr lang="en-US"/>
        </a:p>
      </dgm:t>
    </dgm:pt>
    <dgm:pt modelId="{96D42851-D0C0-4E40-89CB-2B01741D9479}" type="pres">
      <dgm:prSet presAssocID="{9C7D4534-F5B1-41F0-8C79-77F1DC87CA24}" presName="Name0" presStyleCnt="0">
        <dgm:presLayoutVars>
          <dgm:dir/>
          <dgm:animLvl val="lvl"/>
          <dgm:resizeHandles val="exact"/>
        </dgm:presLayoutVars>
      </dgm:prSet>
      <dgm:spPr/>
    </dgm:pt>
    <dgm:pt modelId="{7EE9E13B-8F00-48BB-8587-3FEB80EFA91A}" type="pres">
      <dgm:prSet presAssocID="{AA601E66-F348-44D0-BD81-C9CF529CA8DD}" presName="composite" presStyleCnt="0"/>
      <dgm:spPr/>
    </dgm:pt>
    <dgm:pt modelId="{A76300D0-604D-4EBC-93B4-29374424988F}" type="pres">
      <dgm:prSet presAssocID="{AA601E66-F348-44D0-BD81-C9CF529CA8DD}" presName="parTx" presStyleLbl="alignNode1" presStyleIdx="0" presStyleCnt="3">
        <dgm:presLayoutVars>
          <dgm:chMax val="0"/>
          <dgm:chPref val="0"/>
        </dgm:presLayoutVars>
      </dgm:prSet>
      <dgm:spPr/>
    </dgm:pt>
    <dgm:pt modelId="{74A1BEBF-984F-49D7-B37A-7D91A746602D}" type="pres">
      <dgm:prSet presAssocID="{AA601E66-F348-44D0-BD81-C9CF529CA8DD}" presName="desTx" presStyleLbl="alignAccFollowNode1" presStyleIdx="0" presStyleCnt="3">
        <dgm:presLayoutVars/>
      </dgm:prSet>
      <dgm:spPr/>
    </dgm:pt>
    <dgm:pt modelId="{8396F0C0-B14A-435C-B299-637C489B644D}" type="pres">
      <dgm:prSet presAssocID="{09E01DF9-4221-4EA2-AA27-EC7860895BE5}" presName="space" presStyleCnt="0"/>
      <dgm:spPr/>
    </dgm:pt>
    <dgm:pt modelId="{C6D1C235-442A-42C3-B906-B213BC1BCCD4}" type="pres">
      <dgm:prSet presAssocID="{38E1D882-08BF-441E-AD53-6C5924B7671A}" presName="composite" presStyleCnt="0"/>
      <dgm:spPr/>
    </dgm:pt>
    <dgm:pt modelId="{F6CC5990-5D86-4A1A-B38B-C24B4E7AD136}" type="pres">
      <dgm:prSet presAssocID="{38E1D882-08BF-441E-AD53-6C5924B7671A}" presName="parTx" presStyleLbl="alignNode1" presStyleIdx="1" presStyleCnt="3">
        <dgm:presLayoutVars>
          <dgm:chMax val="0"/>
          <dgm:chPref val="0"/>
        </dgm:presLayoutVars>
      </dgm:prSet>
      <dgm:spPr/>
    </dgm:pt>
    <dgm:pt modelId="{F11B317D-21F4-473B-A641-75CC9FCAAC3A}" type="pres">
      <dgm:prSet presAssocID="{38E1D882-08BF-441E-AD53-6C5924B7671A}" presName="desTx" presStyleLbl="alignAccFollowNode1" presStyleIdx="1" presStyleCnt="3">
        <dgm:presLayoutVars/>
      </dgm:prSet>
      <dgm:spPr/>
    </dgm:pt>
    <dgm:pt modelId="{C9316D77-16A4-4F8E-8189-A8E75D7FA859}" type="pres">
      <dgm:prSet presAssocID="{1D20E8B3-B1B8-4863-B7F2-468F40F7D230}" presName="space" presStyleCnt="0"/>
      <dgm:spPr/>
    </dgm:pt>
    <dgm:pt modelId="{C1B8D9D9-2A75-4F62-89F8-30C7040CD1D4}" type="pres">
      <dgm:prSet presAssocID="{913B1802-6962-4F31-BC53-82F80614E829}" presName="composite" presStyleCnt="0"/>
      <dgm:spPr/>
    </dgm:pt>
    <dgm:pt modelId="{701C28E0-8D3F-481F-8F9B-EAA848EC6EAF}" type="pres">
      <dgm:prSet presAssocID="{913B1802-6962-4F31-BC53-82F80614E829}" presName="parTx" presStyleLbl="alignNode1" presStyleIdx="2" presStyleCnt="3">
        <dgm:presLayoutVars>
          <dgm:chMax val="0"/>
          <dgm:chPref val="0"/>
        </dgm:presLayoutVars>
      </dgm:prSet>
      <dgm:spPr/>
    </dgm:pt>
    <dgm:pt modelId="{C450C138-956C-4695-BA95-3181B4ED401A}" type="pres">
      <dgm:prSet presAssocID="{913B1802-6962-4F31-BC53-82F80614E829}" presName="desTx" presStyleLbl="alignAccFollowNode1" presStyleIdx="2" presStyleCnt="3">
        <dgm:presLayoutVars/>
      </dgm:prSet>
      <dgm:spPr/>
    </dgm:pt>
  </dgm:ptLst>
  <dgm:cxnLst>
    <dgm:cxn modelId="{4FD1200D-E45B-4953-A93F-6C8BFB684A0C}" srcId="{2E5F89A5-6E09-4554-A967-2C6FA2942BD1}" destId="{E8624FE4-2C42-4BB1-817A-7066E63481E3}" srcOrd="1" destOrd="0" parTransId="{A307DBA9-BC33-4BCC-9C13-B97EDCED22F2}" sibTransId="{FE83C228-8606-48FB-BD73-4BABC1A3C468}"/>
    <dgm:cxn modelId="{C417030F-7F3D-44F4-B2C9-C2D962FB1590}" type="presOf" srcId="{516F9DBC-4F70-44FD-8FC4-9209C056C6B7}" destId="{F11B317D-21F4-473B-A641-75CC9FCAAC3A}" srcOrd="0" destOrd="0" presId="urn:microsoft.com/office/officeart/2016/7/layout/ChevronBlockProcess"/>
    <dgm:cxn modelId="{5C58B416-BAB4-400B-97B8-F1C9F58B4F9D}" type="presOf" srcId="{A8CF7224-1F8C-41E5-B47B-DCC06255E538}" destId="{74A1BEBF-984F-49D7-B37A-7D91A746602D}" srcOrd="0" destOrd="2" presId="urn:microsoft.com/office/officeart/2016/7/layout/ChevronBlockProcess"/>
    <dgm:cxn modelId="{B2C42A22-1FC8-47C8-8AA4-AD9B696CDB19}" type="presOf" srcId="{AA601E66-F348-44D0-BD81-C9CF529CA8DD}" destId="{A76300D0-604D-4EBC-93B4-29374424988F}" srcOrd="0" destOrd="0" presId="urn:microsoft.com/office/officeart/2016/7/layout/ChevronBlockProcess"/>
    <dgm:cxn modelId="{233FAE26-C87F-4ED9-9EAB-66768C420830}" type="presOf" srcId="{5F76909B-A333-44F9-8A91-5D557ACBB30C}" destId="{74A1BEBF-984F-49D7-B37A-7D91A746602D}" srcOrd="0" destOrd="3" presId="urn:microsoft.com/office/officeart/2016/7/layout/ChevronBlockProcess"/>
    <dgm:cxn modelId="{328BC929-F2FA-49DD-9253-74CD82DC0367}" type="presOf" srcId="{99E0D04A-55BC-4563-A3DC-5A4E172750CF}" destId="{74A1BEBF-984F-49D7-B37A-7D91A746602D}" srcOrd="0" destOrd="1" presId="urn:microsoft.com/office/officeart/2016/7/layout/ChevronBlockProcess"/>
    <dgm:cxn modelId="{746C6D65-62C4-4BAE-8A84-370A6B3BD472}" srcId="{516F9DBC-4F70-44FD-8FC4-9209C056C6B7}" destId="{4A854E4F-4F9F-4110-8CFB-6BD8EFAEA2C3}" srcOrd="1" destOrd="0" parTransId="{CB5DF290-5F20-4743-82E4-EAA65540B110}" sibTransId="{1E02BD48-C2A8-493B-B35E-21813274A3DD}"/>
    <dgm:cxn modelId="{D9738D67-DA31-4EFF-ABC6-A855797217CA}" type="presOf" srcId="{913B1802-6962-4F31-BC53-82F80614E829}" destId="{701C28E0-8D3F-481F-8F9B-EAA848EC6EAF}" srcOrd="0" destOrd="0" presId="urn:microsoft.com/office/officeart/2016/7/layout/ChevronBlockProcess"/>
    <dgm:cxn modelId="{EB046368-97C4-400D-96C3-66A4BAD81454}" type="presOf" srcId="{C18FB65F-5292-4E5B-B127-E92FE644EAA7}" destId="{C450C138-956C-4695-BA95-3181B4ED401A}" srcOrd="0" destOrd="1" presId="urn:microsoft.com/office/officeart/2016/7/layout/ChevronBlockProcess"/>
    <dgm:cxn modelId="{A5DFD868-A3ED-466A-9608-EF8681735A15}" type="presOf" srcId="{4A854E4F-4F9F-4110-8CFB-6BD8EFAEA2C3}" destId="{F11B317D-21F4-473B-A641-75CC9FCAAC3A}" srcOrd="0" destOrd="2" presId="urn:microsoft.com/office/officeart/2016/7/layout/ChevronBlockProcess"/>
    <dgm:cxn modelId="{34728D6E-C5AC-4508-8C21-21F144B0DCE5}" type="presOf" srcId="{E8624FE4-2C42-4BB1-817A-7066E63481E3}" destId="{C450C138-956C-4695-BA95-3181B4ED401A}" srcOrd="0" destOrd="2" presId="urn:microsoft.com/office/officeart/2016/7/layout/ChevronBlockProcess"/>
    <dgm:cxn modelId="{64C10550-4C26-400D-A0B0-D564A353527A}" type="presOf" srcId="{E561B7AE-BE0F-4CD3-9116-715C4CDD8A5F}" destId="{74A1BEBF-984F-49D7-B37A-7D91A746602D}" srcOrd="0" destOrd="0" presId="urn:microsoft.com/office/officeart/2016/7/layout/ChevronBlockProcess"/>
    <dgm:cxn modelId="{FCD55252-9A1F-4DB6-9571-F9A10CDC2623}" srcId="{9C7D4534-F5B1-41F0-8C79-77F1DC87CA24}" destId="{38E1D882-08BF-441E-AD53-6C5924B7671A}" srcOrd="1" destOrd="0" parTransId="{109BBAC8-D583-49F9-94B6-83467DF4EF3D}" sibTransId="{1D20E8B3-B1B8-4863-B7F2-468F40F7D230}"/>
    <dgm:cxn modelId="{7EAD9172-7455-4E28-9ECA-61E6BDBF2649}" srcId="{2E5F89A5-6E09-4554-A967-2C6FA2942BD1}" destId="{C18FB65F-5292-4E5B-B127-E92FE644EAA7}" srcOrd="0" destOrd="0" parTransId="{2C2C4532-9C01-4859-B632-A83A84D08D5C}" sibTransId="{D7EC05B0-3D3B-4687-A94C-6FB6B730B9FB}"/>
    <dgm:cxn modelId="{E14C6974-F67C-4DEB-9D3C-C1203D3720DA}" srcId="{E561B7AE-BE0F-4CD3-9116-715C4CDD8A5F}" destId="{99E0D04A-55BC-4563-A3DC-5A4E172750CF}" srcOrd="0" destOrd="0" parTransId="{81558FDE-F1D0-4196-B59D-73044E0125C7}" sibTransId="{FA16BA70-572C-4326-9C56-0FEEE555AFA4}"/>
    <dgm:cxn modelId="{0B12FE58-0B36-4C41-A954-222B12644E97}" srcId="{AA601E66-F348-44D0-BD81-C9CF529CA8DD}" destId="{E561B7AE-BE0F-4CD3-9116-715C4CDD8A5F}" srcOrd="0" destOrd="0" parTransId="{AC86751B-656B-47E5-AA00-80746E635A22}" sibTransId="{ACBB61B6-D2E9-478B-80BC-E33B63A61CA0}"/>
    <dgm:cxn modelId="{996DE47F-4BA2-4BCA-AF5A-0554BEB23D11}" type="presOf" srcId="{9C7D4534-F5B1-41F0-8C79-77F1DC87CA24}" destId="{96D42851-D0C0-4E40-89CB-2B01741D9479}" srcOrd="0" destOrd="0" presId="urn:microsoft.com/office/officeart/2016/7/layout/ChevronBlockProcess"/>
    <dgm:cxn modelId="{55ACB696-C776-446E-BD3D-48FEA62A6EEA}" srcId="{913B1802-6962-4F31-BC53-82F80614E829}" destId="{2E5F89A5-6E09-4554-A967-2C6FA2942BD1}" srcOrd="0" destOrd="0" parTransId="{3C40E3CF-0B04-4B29-853E-EB2F0BF9F83B}" sibTransId="{26300F72-33D3-4FD1-B464-A6CCC41ED0D9}"/>
    <dgm:cxn modelId="{D7CAF8D0-DCB2-4D99-A878-CD0E5D8D2D77}" srcId="{9C7D4534-F5B1-41F0-8C79-77F1DC87CA24}" destId="{AA601E66-F348-44D0-BD81-C9CF529CA8DD}" srcOrd="0" destOrd="0" parTransId="{0D4E310A-2E48-4E9F-8D0C-65F4DD85286D}" sibTransId="{09E01DF9-4221-4EA2-AA27-EC7860895BE5}"/>
    <dgm:cxn modelId="{4CB06CD7-C43A-44DB-A01A-AFEFE0BC8B2C}" type="presOf" srcId="{A325A01F-0D97-4666-99FE-41A316BFE593}" destId="{F11B317D-21F4-473B-A641-75CC9FCAAC3A}" srcOrd="0" destOrd="1" presId="urn:microsoft.com/office/officeart/2016/7/layout/ChevronBlockProcess"/>
    <dgm:cxn modelId="{26E016DB-64D9-48F6-8757-42832935ED9B}" srcId="{E561B7AE-BE0F-4CD3-9116-715C4CDD8A5F}" destId="{A8CF7224-1F8C-41E5-B47B-DCC06255E538}" srcOrd="1" destOrd="0" parTransId="{5CEF0FAC-5D81-42A0-9918-8F1162F40F53}" sibTransId="{5D040FD2-25F0-453D-9FD9-CECAB65A8476}"/>
    <dgm:cxn modelId="{E1193FE7-1DFF-4485-90F1-6BA4757D81D4}" srcId="{9C7D4534-F5B1-41F0-8C79-77F1DC87CA24}" destId="{913B1802-6962-4F31-BC53-82F80614E829}" srcOrd="2" destOrd="0" parTransId="{9133FC7B-D19F-4C14-B054-A91794611A65}" sibTransId="{9FDE3C32-41AF-456B-AC8F-405CFB29468C}"/>
    <dgm:cxn modelId="{96E195EB-EAF0-405D-A4D0-A981EDBA6F70}" srcId="{E561B7AE-BE0F-4CD3-9116-715C4CDD8A5F}" destId="{5F76909B-A333-44F9-8A91-5D557ACBB30C}" srcOrd="2" destOrd="0" parTransId="{31E04F6C-4634-4F26-AB35-03FC2C18FF56}" sibTransId="{27547BF1-CA28-4AAB-A7A2-4F060C17E2A3}"/>
    <dgm:cxn modelId="{DEE613F0-AC98-40F2-B010-E65A95335349}" srcId="{38E1D882-08BF-441E-AD53-6C5924B7671A}" destId="{516F9DBC-4F70-44FD-8FC4-9209C056C6B7}" srcOrd="0" destOrd="0" parTransId="{120C75CB-B96B-47B0-9AF2-857D09A2434F}" sibTransId="{2D17C957-AA09-47FF-9F22-1BAFC99C92E4}"/>
    <dgm:cxn modelId="{CB7471F3-F227-488B-8AA3-6D1408E45F6A}" type="presOf" srcId="{38E1D882-08BF-441E-AD53-6C5924B7671A}" destId="{F6CC5990-5D86-4A1A-B38B-C24B4E7AD136}" srcOrd="0" destOrd="0" presId="urn:microsoft.com/office/officeart/2016/7/layout/ChevronBlockProcess"/>
    <dgm:cxn modelId="{2C4185F5-AFE1-48FF-BE38-BD1F18C8E3E4}" srcId="{516F9DBC-4F70-44FD-8FC4-9209C056C6B7}" destId="{A325A01F-0D97-4666-99FE-41A316BFE593}" srcOrd="0" destOrd="0" parTransId="{2AE5C8A3-EF64-457F-8D29-AEA21CC783A8}" sibTransId="{E1C76C76-9BC1-4F1B-98F5-EA3655835F10}"/>
    <dgm:cxn modelId="{5F91FAF5-F00B-456D-8077-E1869CB247BF}" type="presOf" srcId="{2E5F89A5-6E09-4554-A967-2C6FA2942BD1}" destId="{C450C138-956C-4695-BA95-3181B4ED401A}" srcOrd="0" destOrd="0" presId="urn:microsoft.com/office/officeart/2016/7/layout/ChevronBlockProcess"/>
    <dgm:cxn modelId="{C2646E40-A7CE-4458-B7E6-96874FDEFDC1}" type="presParOf" srcId="{96D42851-D0C0-4E40-89CB-2B01741D9479}" destId="{7EE9E13B-8F00-48BB-8587-3FEB80EFA91A}" srcOrd="0" destOrd="0" presId="urn:microsoft.com/office/officeart/2016/7/layout/ChevronBlockProcess"/>
    <dgm:cxn modelId="{5967B23C-3195-474C-B748-3E2F30DE9847}" type="presParOf" srcId="{7EE9E13B-8F00-48BB-8587-3FEB80EFA91A}" destId="{A76300D0-604D-4EBC-93B4-29374424988F}" srcOrd="0" destOrd="0" presId="urn:microsoft.com/office/officeart/2016/7/layout/ChevronBlockProcess"/>
    <dgm:cxn modelId="{7F26B12A-9155-4B30-B7BD-524B676F6481}" type="presParOf" srcId="{7EE9E13B-8F00-48BB-8587-3FEB80EFA91A}" destId="{74A1BEBF-984F-49D7-B37A-7D91A746602D}" srcOrd="1" destOrd="0" presId="urn:microsoft.com/office/officeart/2016/7/layout/ChevronBlockProcess"/>
    <dgm:cxn modelId="{B4EC2B4E-1887-4E8F-9C4C-592622FA56AA}" type="presParOf" srcId="{96D42851-D0C0-4E40-89CB-2B01741D9479}" destId="{8396F0C0-B14A-435C-B299-637C489B644D}" srcOrd="1" destOrd="0" presId="urn:microsoft.com/office/officeart/2016/7/layout/ChevronBlockProcess"/>
    <dgm:cxn modelId="{3E2F60B4-8803-4997-8321-A060450DA796}" type="presParOf" srcId="{96D42851-D0C0-4E40-89CB-2B01741D9479}" destId="{C6D1C235-442A-42C3-B906-B213BC1BCCD4}" srcOrd="2" destOrd="0" presId="urn:microsoft.com/office/officeart/2016/7/layout/ChevronBlockProcess"/>
    <dgm:cxn modelId="{0F7C3093-815E-44A0-92D5-5F142D8BB66A}" type="presParOf" srcId="{C6D1C235-442A-42C3-B906-B213BC1BCCD4}" destId="{F6CC5990-5D86-4A1A-B38B-C24B4E7AD136}" srcOrd="0" destOrd="0" presId="urn:microsoft.com/office/officeart/2016/7/layout/ChevronBlockProcess"/>
    <dgm:cxn modelId="{852BE64A-6C9D-489A-9EF2-9DEF95645CF2}" type="presParOf" srcId="{C6D1C235-442A-42C3-B906-B213BC1BCCD4}" destId="{F11B317D-21F4-473B-A641-75CC9FCAAC3A}" srcOrd="1" destOrd="0" presId="urn:microsoft.com/office/officeart/2016/7/layout/ChevronBlockProcess"/>
    <dgm:cxn modelId="{CF71896C-F342-4E08-8931-67E438462F45}" type="presParOf" srcId="{96D42851-D0C0-4E40-89CB-2B01741D9479}" destId="{C9316D77-16A4-4F8E-8189-A8E75D7FA859}" srcOrd="3" destOrd="0" presId="urn:microsoft.com/office/officeart/2016/7/layout/ChevronBlockProcess"/>
    <dgm:cxn modelId="{E6954085-2CA1-405A-81AA-55C459112A9B}" type="presParOf" srcId="{96D42851-D0C0-4E40-89CB-2B01741D9479}" destId="{C1B8D9D9-2A75-4F62-89F8-30C7040CD1D4}" srcOrd="4" destOrd="0" presId="urn:microsoft.com/office/officeart/2016/7/layout/ChevronBlockProcess"/>
    <dgm:cxn modelId="{4801D2E1-2252-461B-A924-3C1B9A5DE816}" type="presParOf" srcId="{C1B8D9D9-2A75-4F62-89F8-30C7040CD1D4}" destId="{701C28E0-8D3F-481F-8F9B-EAA848EC6EAF}" srcOrd="0" destOrd="0" presId="urn:microsoft.com/office/officeart/2016/7/layout/ChevronBlockProcess"/>
    <dgm:cxn modelId="{E6A61E7E-BB58-4E2B-892A-C0160962A6D1}" type="presParOf" srcId="{C1B8D9D9-2A75-4F62-89F8-30C7040CD1D4}" destId="{C450C138-956C-4695-BA95-3181B4ED401A}" srcOrd="1" destOrd="0" presId="urn:microsoft.com/office/officeart/2016/7/layout/ChevronBlock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7221D30C-7301-497D-954D-0A3A55A47767}" type="doc">
      <dgm:prSet loTypeId="urn:microsoft.com/office/officeart/2005/8/layout/list1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7E0D157D-5635-4DFF-B734-BBFC6A8C7BC3}">
      <dgm:prSet custT="1"/>
      <dgm:spPr/>
      <dgm:t>
        <a:bodyPr/>
        <a:lstStyle/>
        <a:p>
          <a:r>
            <a:rPr lang="en-US" sz="2800"/>
            <a:t>Conferences</a:t>
          </a:r>
        </a:p>
      </dgm:t>
    </dgm:pt>
    <dgm:pt modelId="{0A3AC4AC-8204-4F82-AC51-E9D3F804C3B2}" type="parTrans" cxnId="{5399FEB1-623B-46AB-B2F8-FE3DD3206CF7}">
      <dgm:prSet/>
      <dgm:spPr/>
      <dgm:t>
        <a:bodyPr/>
        <a:lstStyle/>
        <a:p>
          <a:endParaRPr lang="en-US" sz="2800"/>
        </a:p>
      </dgm:t>
    </dgm:pt>
    <dgm:pt modelId="{8FE77EEC-F3A3-4D15-8CBD-CEE3AF7DCDD8}" type="sibTrans" cxnId="{5399FEB1-623B-46AB-B2F8-FE3DD3206CF7}">
      <dgm:prSet/>
      <dgm:spPr/>
      <dgm:t>
        <a:bodyPr/>
        <a:lstStyle/>
        <a:p>
          <a:endParaRPr lang="en-US" sz="2800"/>
        </a:p>
      </dgm:t>
    </dgm:pt>
    <dgm:pt modelId="{B9B7C270-0F40-4486-8352-81411CB0C40D}">
      <dgm:prSet custT="1"/>
      <dgm:spPr/>
      <dgm:t>
        <a:bodyPr/>
        <a:lstStyle/>
        <a:p>
          <a:r>
            <a:rPr lang="en-US" sz="2800"/>
            <a:t>Identify potential conferences</a:t>
          </a:r>
        </a:p>
      </dgm:t>
    </dgm:pt>
    <dgm:pt modelId="{10CBDC30-68EB-41AD-8E48-256B76AAE2C0}" type="parTrans" cxnId="{05AC02FD-AC24-4214-AE00-9469CEBA03B3}">
      <dgm:prSet/>
      <dgm:spPr/>
      <dgm:t>
        <a:bodyPr/>
        <a:lstStyle/>
        <a:p>
          <a:endParaRPr lang="en-US" sz="2800"/>
        </a:p>
      </dgm:t>
    </dgm:pt>
    <dgm:pt modelId="{99FDAA51-F9FA-42EB-8253-D87F54DA3FB2}" type="sibTrans" cxnId="{05AC02FD-AC24-4214-AE00-9469CEBA03B3}">
      <dgm:prSet/>
      <dgm:spPr/>
      <dgm:t>
        <a:bodyPr/>
        <a:lstStyle/>
        <a:p>
          <a:endParaRPr lang="en-US" sz="2800"/>
        </a:p>
      </dgm:t>
    </dgm:pt>
    <dgm:pt modelId="{16E72A26-0441-4F56-BAEF-6BA3C6068DDC}">
      <dgm:prSet custT="1"/>
      <dgm:spPr/>
      <dgm:t>
        <a:bodyPr/>
        <a:lstStyle/>
        <a:p>
          <a:r>
            <a:rPr lang="en-US" sz="2800" dirty="0"/>
            <a:t>Dissemination at different levels</a:t>
          </a:r>
        </a:p>
      </dgm:t>
    </dgm:pt>
    <dgm:pt modelId="{8C4CE199-032A-4057-8907-312368B37F1A}" type="parTrans" cxnId="{5578FD9C-6946-439D-8454-AF0F138AA544}">
      <dgm:prSet/>
      <dgm:spPr/>
      <dgm:t>
        <a:bodyPr/>
        <a:lstStyle/>
        <a:p>
          <a:endParaRPr lang="en-US" sz="2800"/>
        </a:p>
      </dgm:t>
    </dgm:pt>
    <dgm:pt modelId="{E491F63C-5B89-4921-A1B7-BEB2E2FB812B}" type="sibTrans" cxnId="{5578FD9C-6946-439D-8454-AF0F138AA544}">
      <dgm:prSet/>
      <dgm:spPr/>
      <dgm:t>
        <a:bodyPr/>
        <a:lstStyle/>
        <a:p>
          <a:endParaRPr lang="en-US" sz="2800"/>
        </a:p>
      </dgm:t>
    </dgm:pt>
    <dgm:pt modelId="{9AD6B728-7F26-4406-A09C-D2372D06E749}">
      <dgm:prSet custT="1"/>
      <dgm:spPr/>
      <dgm:t>
        <a:bodyPr/>
        <a:lstStyle/>
        <a:p>
          <a:r>
            <a:rPr lang="en-US" sz="2800"/>
            <a:t>Department</a:t>
          </a:r>
        </a:p>
      </dgm:t>
    </dgm:pt>
    <dgm:pt modelId="{5B9C0030-DADC-41D7-BE42-40A1CA29AFB4}" type="parTrans" cxnId="{9D11F5CC-1AF3-4287-8852-17A404AFBC20}">
      <dgm:prSet/>
      <dgm:spPr/>
      <dgm:t>
        <a:bodyPr/>
        <a:lstStyle/>
        <a:p>
          <a:endParaRPr lang="en-US" sz="2800"/>
        </a:p>
      </dgm:t>
    </dgm:pt>
    <dgm:pt modelId="{66734597-0B6A-49B8-91F4-9759835894FA}" type="sibTrans" cxnId="{9D11F5CC-1AF3-4287-8852-17A404AFBC20}">
      <dgm:prSet/>
      <dgm:spPr/>
      <dgm:t>
        <a:bodyPr/>
        <a:lstStyle/>
        <a:p>
          <a:endParaRPr lang="en-US" sz="2800"/>
        </a:p>
      </dgm:t>
    </dgm:pt>
    <dgm:pt modelId="{A16D4E99-B47C-4710-837E-0472CF1ACE32}">
      <dgm:prSet custT="1"/>
      <dgm:spPr/>
      <dgm:t>
        <a:bodyPr/>
        <a:lstStyle/>
        <a:p>
          <a:r>
            <a:rPr lang="en-US" sz="2800"/>
            <a:t>Institution</a:t>
          </a:r>
        </a:p>
      </dgm:t>
    </dgm:pt>
    <dgm:pt modelId="{FA1B3CEA-E6F8-49C8-8014-28FFBDAE8578}" type="parTrans" cxnId="{CF86DDC9-3B21-4CD7-A01D-C887E002C4ED}">
      <dgm:prSet/>
      <dgm:spPr/>
      <dgm:t>
        <a:bodyPr/>
        <a:lstStyle/>
        <a:p>
          <a:endParaRPr lang="en-US" sz="2800"/>
        </a:p>
      </dgm:t>
    </dgm:pt>
    <dgm:pt modelId="{DBAD5199-7165-49D0-B946-6983712A48CB}" type="sibTrans" cxnId="{CF86DDC9-3B21-4CD7-A01D-C887E002C4ED}">
      <dgm:prSet/>
      <dgm:spPr/>
      <dgm:t>
        <a:bodyPr/>
        <a:lstStyle/>
        <a:p>
          <a:endParaRPr lang="en-US" sz="2800"/>
        </a:p>
      </dgm:t>
    </dgm:pt>
    <dgm:pt modelId="{380BAE30-8DE6-4B0B-9325-DDE6CFD9DD7D}">
      <dgm:prSet custT="1"/>
      <dgm:spPr/>
      <dgm:t>
        <a:bodyPr/>
        <a:lstStyle/>
        <a:p>
          <a:r>
            <a:rPr lang="en-US" sz="2800"/>
            <a:t>National </a:t>
          </a:r>
        </a:p>
      </dgm:t>
    </dgm:pt>
    <dgm:pt modelId="{CDD3806A-BBB3-465B-A995-81243347B594}" type="parTrans" cxnId="{B8157A13-9AC6-409E-BC6A-41ACAF860E87}">
      <dgm:prSet/>
      <dgm:spPr/>
      <dgm:t>
        <a:bodyPr/>
        <a:lstStyle/>
        <a:p>
          <a:endParaRPr lang="en-US" sz="2800"/>
        </a:p>
      </dgm:t>
    </dgm:pt>
    <dgm:pt modelId="{A11C465F-CD0D-4C62-B0C4-471E522BDF55}" type="sibTrans" cxnId="{B8157A13-9AC6-409E-BC6A-41ACAF860E87}">
      <dgm:prSet/>
      <dgm:spPr/>
      <dgm:t>
        <a:bodyPr/>
        <a:lstStyle/>
        <a:p>
          <a:endParaRPr lang="en-US" sz="2800"/>
        </a:p>
      </dgm:t>
    </dgm:pt>
    <dgm:pt modelId="{DDC28192-972A-4F83-85AF-EFAF3E055660}">
      <dgm:prSet custT="1"/>
      <dgm:spPr/>
      <dgm:t>
        <a:bodyPr/>
        <a:lstStyle/>
        <a:p>
          <a:r>
            <a:rPr lang="en-US" sz="2800"/>
            <a:t>International</a:t>
          </a:r>
        </a:p>
      </dgm:t>
    </dgm:pt>
    <dgm:pt modelId="{590E331B-5A3F-4C49-B3B7-7BA3E93D2E98}" type="parTrans" cxnId="{EAA46BB2-C5D9-4642-A4BD-986F89C1B53C}">
      <dgm:prSet/>
      <dgm:spPr/>
      <dgm:t>
        <a:bodyPr/>
        <a:lstStyle/>
        <a:p>
          <a:endParaRPr lang="en-US" sz="2800"/>
        </a:p>
      </dgm:t>
    </dgm:pt>
    <dgm:pt modelId="{40CCDF31-C19A-4DAB-8963-9CDDBFCD2888}" type="sibTrans" cxnId="{EAA46BB2-C5D9-4642-A4BD-986F89C1B53C}">
      <dgm:prSet/>
      <dgm:spPr/>
      <dgm:t>
        <a:bodyPr/>
        <a:lstStyle/>
        <a:p>
          <a:endParaRPr lang="en-US" sz="2800"/>
        </a:p>
      </dgm:t>
    </dgm:pt>
    <dgm:pt modelId="{2BE30AFC-DCCF-4AC0-99F5-90D9550C098C}">
      <dgm:prSet custT="1"/>
      <dgm:spPr/>
      <dgm:t>
        <a:bodyPr/>
        <a:lstStyle/>
        <a:p>
          <a:r>
            <a:rPr lang="en-US" sz="2800" dirty="0"/>
            <a:t>Dissemination to different stakeholders</a:t>
          </a:r>
        </a:p>
      </dgm:t>
    </dgm:pt>
    <dgm:pt modelId="{463A88F5-1104-40CC-8586-7B964B2660A9}" type="parTrans" cxnId="{DC13D466-B6DC-4669-B77C-00AB74AEDA85}">
      <dgm:prSet/>
      <dgm:spPr/>
      <dgm:t>
        <a:bodyPr/>
        <a:lstStyle/>
        <a:p>
          <a:endParaRPr lang="en-US" sz="2800"/>
        </a:p>
      </dgm:t>
    </dgm:pt>
    <dgm:pt modelId="{5A3F2753-F9CC-4A6A-9539-B481CD349B08}" type="sibTrans" cxnId="{DC13D466-B6DC-4669-B77C-00AB74AEDA85}">
      <dgm:prSet/>
      <dgm:spPr/>
      <dgm:t>
        <a:bodyPr/>
        <a:lstStyle/>
        <a:p>
          <a:endParaRPr lang="en-US" sz="2800"/>
        </a:p>
      </dgm:t>
    </dgm:pt>
    <dgm:pt modelId="{996B87EA-882A-4703-9AAD-AB5BB23CC7D0}">
      <dgm:prSet custT="1"/>
      <dgm:spPr/>
      <dgm:t>
        <a:bodyPr/>
        <a:lstStyle/>
        <a:p>
          <a:r>
            <a:rPr lang="en-US" sz="2800"/>
            <a:t>Community</a:t>
          </a:r>
        </a:p>
      </dgm:t>
    </dgm:pt>
    <dgm:pt modelId="{7E2C8FFC-66E5-4670-B9A6-C51FEBD2EA9C}" type="parTrans" cxnId="{005D98D7-888A-4F49-A68E-50D331902B17}">
      <dgm:prSet/>
      <dgm:spPr/>
      <dgm:t>
        <a:bodyPr/>
        <a:lstStyle/>
        <a:p>
          <a:endParaRPr lang="en-US" sz="2800"/>
        </a:p>
      </dgm:t>
    </dgm:pt>
    <dgm:pt modelId="{E7C948FE-6F0A-46C1-B314-FAD20FC2D8D2}" type="sibTrans" cxnId="{005D98D7-888A-4F49-A68E-50D331902B17}">
      <dgm:prSet/>
      <dgm:spPr/>
      <dgm:t>
        <a:bodyPr/>
        <a:lstStyle/>
        <a:p>
          <a:endParaRPr lang="en-US" sz="2800"/>
        </a:p>
      </dgm:t>
    </dgm:pt>
    <dgm:pt modelId="{D34F0CDD-5994-479C-A29F-5910E082FA28}">
      <dgm:prSet custT="1"/>
      <dgm:spPr/>
      <dgm:t>
        <a:bodyPr/>
        <a:lstStyle/>
        <a:p>
          <a:r>
            <a:rPr lang="en-US" sz="2800" dirty="0"/>
            <a:t>Research partners </a:t>
          </a:r>
          <a:r>
            <a:rPr lang="en-US" sz="2800" dirty="0" err="1"/>
            <a:t>i.e</a:t>
          </a:r>
          <a:r>
            <a:rPr lang="en-US" sz="2800" dirty="0"/>
            <a:t> government, industry</a:t>
          </a:r>
        </a:p>
      </dgm:t>
    </dgm:pt>
    <dgm:pt modelId="{FFCFA855-F9FE-4192-B329-6A0C1A0B17EF}" type="parTrans" cxnId="{5AA07334-8024-4444-8853-BD5310C2EA0F}">
      <dgm:prSet/>
      <dgm:spPr/>
      <dgm:t>
        <a:bodyPr/>
        <a:lstStyle/>
        <a:p>
          <a:endParaRPr lang="en-US" sz="2800"/>
        </a:p>
      </dgm:t>
    </dgm:pt>
    <dgm:pt modelId="{5AED5E7C-A157-4B5D-87D9-A2E4C094F6AE}" type="sibTrans" cxnId="{5AA07334-8024-4444-8853-BD5310C2EA0F}">
      <dgm:prSet/>
      <dgm:spPr/>
      <dgm:t>
        <a:bodyPr/>
        <a:lstStyle/>
        <a:p>
          <a:endParaRPr lang="en-US" sz="2800"/>
        </a:p>
      </dgm:t>
    </dgm:pt>
    <dgm:pt modelId="{8C399E0C-DE06-4D85-9690-8D26E79E2BED}">
      <dgm:prSet custT="1"/>
      <dgm:spPr/>
      <dgm:t>
        <a:bodyPr/>
        <a:lstStyle/>
        <a:p>
          <a:r>
            <a:rPr lang="en-US" sz="2800"/>
            <a:t>Plan for the dissemination</a:t>
          </a:r>
        </a:p>
      </dgm:t>
    </dgm:pt>
    <dgm:pt modelId="{34BB6931-6506-4238-8165-9F9F5D928CD8}" type="parTrans" cxnId="{ED20F14E-D069-4F4C-B267-FDA02EC50862}">
      <dgm:prSet/>
      <dgm:spPr/>
      <dgm:t>
        <a:bodyPr/>
        <a:lstStyle/>
        <a:p>
          <a:endParaRPr lang="en-US" sz="2800"/>
        </a:p>
      </dgm:t>
    </dgm:pt>
    <dgm:pt modelId="{1E1C4BB1-C0EE-497C-933A-CF65F3F24B1E}" type="sibTrans" cxnId="{ED20F14E-D069-4F4C-B267-FDA02EC50862}">
      <dgm:prSet/>
      <dgm:spPr/>
      <dgm:t>
        <a:bodyPr/>
        <a:lstStyle/>
        <a:p>
          <a:endParaRPr lang="en-US" sz="2800"/>
        </a:p>
      </dgm:t>
    </dgm:pt>
    <dgm:pt modelId="{1234526E-2BB0-4013-8887-8BD5114CB26E}" type="pres">
      <dgm:prSet presAssocID="{7221D30C-7301-497D-954D-0A3A55A47767}" presName="linear" presStyleCnt="0">
        <dgm:presLayoutVars>
          <dgm:dir/>
          <dgm:animLvl val="lvl"/>
          <dgm:resizeHandles val="exact"/>
        </dgm:presLayoutVars>
      </dgm:prSet>
      <dgm:spPr/>
    </dgm:pt>
    <dgm:pt modelId="{86CCE973-7692-4FC1-A877-A9F92DC3807B}" type="pres">
      <dgm:prSet presAssocID="{7E0D157D-5635-4DFF-B734-BBFC6A8C7BC3}" presName="parentLin" presStyleCnt="0"/>
      <dgm:spPr/>
    </dgm:pt>
    <dgm:pt modelId="{2C5521BF-C08C-4CAA-8EFA-09884C763B83}" type="pres">
      <dgm:prSet presAssocID="{7E0D157D-5635-4DFF-B734-BBFC6A8C7BC3}" presName="parentLeftMargin" presStyleLbl="node1" presStyleIdx="0" presStyleCnt="4"/>
      <dgm:spPr/>
    </dgm:pt>
    <dgm:pt modelId="{CF3338FE-660F-49BD-8DE7-08E7AD2654A7}" type="pres">
      <dgm:prSet presAssocID="{7E0D157D-5635-4DFF-B734-BBFC6A8C7BC3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CBBA7E5D-DE19-4087-8D08-9032BEC37603}" type="pres">
      <dgm:prSet presAssocID="{7E0D157D-5635-4DFF-B734-BBFC6A8C7BC3}" presName="negativeSpace" presStyleCnt="0"/>
      <dgm:spPr/>
    </dgm:pt>
    <dgm:pt modelId="{BEA96EF1-4629-4A66-8423-AFBA1CCF31AB}" type="pres">
      <dgm:prSet presAssocID="{7E0D157D-5635-4DFF-B734-BBFC6A8C7BC3}" presName="childText" presStyleLbl="conFgAcc1" presStyleIdx="0" presStyleCnt="4">
        <dgm:presLayoutVars>
          <dgm:bulletEnabled val="1"/>
        </dgm:presLayoutVars>
      </dgm:prSet>
      <dgm:spPr/>
    </dgm:pt>
    <dgm:pt modelId="{E299254D-5F0A-4B91-BA0E-47D46D4124C1}" type="pres">
      <dgm:prSet presAssocID="{8FE77EEC-F3A3-4D15-8CBD-CEE3AF7DCDD8}" presName="spaceBetweenRectangles" presStyleCnt="0"/>
      <dgm:spPr/>
    </dgm:pt>
    <dgm:pt modelId="{604DD076-118E-42AB-B0FD-4D620D849A6C}" type="pres">
      <dgm:prSet presAssocID="{16E72A26-0441-4F56-BAEF-6BA3C6068DDC}" presName="parentLin" presStyleCnt="0"/>
      <dgm:spPr/>
    </dgm:pt>
    <dgm:pt modelId="{5216A591-567D-414F-863D-6104C15D5543}" type="pres">
      <dgm:prSet presAssocID="{16E72A26-0441-4F56-BAEF-6BA3C6068DDC}" presName="parentLeftMargin" presStyleLbl="node1" presStyleIdx="0" presStyleCnt="4"/>
      <dgm:spPr/>
    </dgm:pt>
    <dgm:pt modelId="{422D0ED1-377D-40B5-BDDD-D99278301626}" type="pres">
      <dgm:prSet presAssocID="{16E72A26-0441-4F56-BAEF-6BA3C6068DDC}" presName="parentText" presStyleLbl="node1" presStyleIdx="1" presStyleCnt="4" custScaleX="116545" custScaleY="125928">
        <dgm:presLayoutVars>
          <dgm:chMax val="0"/>
          <dgm:bulletEnabled val="1"/>
        </dgm:presLayoutVars>
      </dgm:prSet>
      <dgm:spPr/>
    </dgm:pt>
    <dgm:pt modelId="{71FC2831-319A-4FA2-8348-7A978AD3EA41}" type="pres">
      <dgm:prSet presAssocID="{16E72A26-0441-4F56-BAEF-6BA3C6068DDC}" presName="negativeSpace" presStyleCnt="0"/>
      <dgm:spPr/>
    </dgm:pt>
    <dgm:pt modelId="{930DB5FA-9E13-44AC-A5D9-909E8175AADD}" type="pres">
      <dgm:prSet presAssocID="{16E72A26-0441-4F56-BAEF-6BA3C6068DDC}" presName="childText" presStyleLbl="conFgAcc1" presStyleIdx="1" presStyleCnt="4">
        <dgm:presLayoutVars>
          <dgm:bulletEnabled val="1"/>
        </dgm:presLayoutVars>
      </dgm:prSet>
      <dgm:spPr/>
    </dgm:pt>
    <dgm:pt modelId="{E935CD64-F835-46D6-81C5-7FD597CEB2C0}" type="pres">
      <dgm:prSet presAssocID="{E491F63C-5B89-4921-A1B7-BEB2E2FB812B}" presName="spaceBetweenRectangles" presStyleCnt="0"/>
      <dgm:spPr/>
    </dgm:pt>
    <dgm:pt modelId="{0541D991-4B24-4CCA-A9DF-F4AD9C6BF1B0}" type="pres">
      <dgm:prSet presAssocID="{2BE30AFC-DCCF-4AC0-99F5-90D9550C098C}" presName="parentLin" presStyleCnt="0"/>
      <dgm:spPr/>
    </dgm:pt>
    <dgm:pt modelId="{B574E30C-225A-4087-8980-1BF4C49D4B0C}" type="pres">
      <dgm:prSet presAssocID="{2BE30AFC-DCCF-4AC0-99F5-90D9550C098C}" presName="parentLeftMargin" presStyleLbl="node1" presStyleIdx="1" presStyleCnt="4"/>
      <dgm:spPr/>
    </dgm:pt>
    <dgm:pt modelId="{2A6751C5-8237-48DD-951B-0AF4830FFA98}" type="pres">
      <dgm:prSet presAssocID="{2BE30AFC-DCCF-4AC0-99F5-90D9550C098C}" presName="parentText" presStyleLbl="node1" presStyleIdx="2" presStyleCnt="4" custScaleX="127095" custScaleY="195162">
        <dgm:presLayoutVars>
          <dgm:chMax val="0"/>
          <dgm:bulletEnabled val="1"/>
        </dgm:presLayoutVars>
      </dgm:prSet>
      <dgm:spPr/>
    </dgm:pt>
    <dgm:pt modelId="{FEFBAF27-F926-4156-AFB5-AC477900D381}" type="pres">
      <dgm:prSet presAssocID="{2BE30AFC-DCCF-4AC0-99F5-90D9550C098C}" presName="negativeSpace" presStyleCnt="0"/>
      <dgm:spPr/>
    </dgm:pt>
    <dgm:pt modelId="{4A584578-5B7C-4311-B9DD-DE939984CBE4}" type="pres">
      <dgm:prSet presAssocID="{2BE30AFC-DCCF-4AC0-99F5-90D9550C098C}" presName="childText" presStyleLbl="conFgAcc1" presStyleIdx="2" presStyleCnt="4">
        <dgm:presLayoutVars>
          <dgm:bulletEnabled val="1"/>
        </dgm:presLayoutVars>
      </dgm:prSet>
      <dgm:spPr/>
    </dgm:pt>
    <dgm:pt modelId="{80294273-515C-4B85-9F72-4007F8D744C5}" type="pres">
      <dgm:prSet presAssocID="{5A3F2753-F9CC-4A6A-9539-B481CD349B08}" presName="spaceBetweenRectangles" presStyleCnt="0"/>
      <dgm:spPr/>
    </dgm:pt>
    <dgm:pt modelId="{AB2D0991-F0F6-415C-AA29-0EB0E212461C}" type="pres">
      <dgm:prSet presAssocID="{8C399E0C-DE06-4D85-9690-8D26E79E2BED}" presName="parentLin" presStyleCnt="0"/>
      <dgm:spPr/>
    </dgm:pt>
    <dgm:pt modelId="{F69846E8-21FA-4CC8-BF6B-1F864BD4C4D5}" type="pres">
      <dgm:prSet presAssocID="{8C399E0C-DE06-4D85-9690-8D26E79E2BED}" presName="parentLeftMargin" presStyleLbl="node1" presStyleIdx="2" presStyleCnt="4"/>
      <dgm:spPr/>
    </dgm:pt>
    <dgm:pt modelId="{3D6E6165-FE7C-42EF-866E-FB869A1DCD97}" type="pres">
      <dgm:prSet presAssocID="{8C399E0C-DE06-4D85-9690-8D26E79E2BED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38DA7D65-0C86-494F-BF5D-6901C7BB17B2}" type="pres">
      <dgm:prSet presAssocID="{8C399E0C-DE06-4D85-9690-8D26E79E2BED}" presName="negativeSpace" presStyleCnt="0"/>
      <dgm:spPr/>
    </dgm:pt>
    <dgm:pt modelId="{BB023253-58DD-4E8B-9417-48C220CD2B2F}" type="pres">
      <dgm:prSet presAssocID="{8C399E0C-DE06-4D85-9690-8D26E79E2BED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F2233708-8555-4622-A774-90DAFF7297E3}" type="presOf" srcId="{9AD6B728-7F26-4406-A09C-D2372D06E749}" destId="{930DB5FA-9E13-44AC-A5D9-909E8175AADD}" srcOrd="0" destOrd="0" presId="urn:microsoft.com/office/officeart/2005/8/layout/list1"/>
    <dgm:cxn modelId="{B8157A13-9AC6-409E-BC6A-41ACAF860E87}" srcId="{16E72A26-0441-4F56-BAEF-6BA3C6068DDC}" destId="{380BAE30-8DE6-4B0B-9325-DDE6CFD9DD7D}" srcOrd="2" destOrd="0" parTransId="{CDD3806A-BBB3-465B-A995-81243347B594}" sibTransId="{A11C465F-CD0D-4C62-B0C4-471E522BDF55}"/>
    <dgm:cxn modelId="{5AA07334-8024-4444-8853-BD5310C2EA0F}" srcId="{2BE30AFC-DCCF-4AC0-99F5-90D9550C098C}" destId="{D34F0CDD-5994-479C-A29F-5910E082FA28}" srcOrd="1" destOrd="0" parTransId="{FFCFA855-F9FE-4192-B329-6A0C1A0B17EF}" sibTransId="{5AED5E7C-A157-4B5D-87D9-A2E4C094F6AE}"/>
    <dgm:cxn modelId="{BC3B1743-C71A-49A2-8005-AB94E18070A0}" type="presOf" srcId="{996B87EA-882A-4703-9AAD-AB5BB23CC7D0}" destId="{4A584578-5B7C-4311-B9DD-DE939984CBE4}" srcOrd="0" destOrd="0" presId="urn:microsoft.com/office/officeart/2005/8/layout/list1"/>
    <dgm:cxn modelId="{DC13D466-B6DC-4669-B77C-00AB74AEDA85}" srcId="{7221D30C-7301-497D-954D-0A3A55A47767}" destId="{2BE30AFC-DCCF-4AC0-99F5-90D9550C098C}" srcOrd="2" destOrd="0" parTransId="{463A88F5-1104-40CC-8586-7B964B2660A9}" sibTransId="{5A3F2753-F9CC-4A6A-9539-B481CD349B08}"/>
    <dgm:cxn modelId="{ED20F14E-D069-4F4C-B267-FDA02EC50862}" srcId="{7221D30C-7301-497D-954D-0A3A55A47767}" destId="{8C399E0C-DE06-4D85-9690-8D26E79E2BED}" srcOrd="3" destOrd="0" parTransId="{34BB6931-6506-4238-8165-9F9F5D928CD8}" sibTransId="{1E1C4BB1-C0EE-497C-933A-CF65F3F24B1E}"/>
    <dgm:cxn modelId="{BD55486F-EFED-41BB-87DA-A11712374CDC}" type="presOf" srcId="{A16D4E99-B47C-4710-837E-0472CF1ACE32}" destId="{930DB5FA-9E13-44AC-A5D9-909E8175AADD}" srcOrd="0" destOrd="1" presId="urn:microsoft.com/office/officeart/2005/8/layout/list1"/>
    <dgm:cxn modelId="{ED1F027F-1F44-4C9B-AEE7-AB58ADDC83B3}" type="presOf" srcId="{B9B7C270-0F40-4486-8352-81411CB0C40D}" destId="{BEA96EF1-4629-4A66-8423-AFBA1CCF31AB}" srcOrd="0" destOrd="0" presId="urn:microsoft.com/office/officeart/2005/8/layout/list1"/>
    <dgm:cxn modelId="{42926F86-8F03-4729-89A5-882594A4142F}" type="presOf" srcId="{7E0D157D-5635-4DFF-B734-BBFC6A8C7BC3}" destId="{2C5521BF-C08C-4CAA-8EFA-09884C763B83}" srcOrd="0" destOrd="0" presId="urn:microsoft.com/office/officeart/2005/8/layout/list1"/>
    <dgm:cxn modelId="{E099F694-68B0-49AF-A282-CBA4889B2DF9}" type="presOf" srcId="{D34F0CDD-5994-479C-A29F-5910E082FA28}" destId="{4A584578-5B7C-4311-B9DD-DE939984CBE4}" srcOrd="0" destOrd="1" presId="urn:microsoft.com/office/officeart/2005/8/layout/list1"/>
    <dgm:cxn modelId="{915F929A-B6F3-462A-83FE-CAF2D9D3FE3B}" type="presOf" srcId="{2BE30AFC-DCCF-4AC0-99F5-90D9550C098C}" destId="{2A6751C5-8237-48DD-951B-0AF4830FFA98}" srcOrd="1" destOrd="0" presId="urn:microsoft.com/office/officeart/2005/8/layout/list1"/>
    <dgm:cxn modelId="{5578FD9C-6946-439D-8454-AF0F138AA544}" srcId="{7221D30C-7301-497D-954D-0A3A55A47767}" destId="{16E72A26-0441-4F56-BAEF-6BA3C6068DDC}" srcOrd="1" destOrd="0" parTransId="{8C4CE199-032A-4057-8907-312368B37F1A}" sibTransId="{E491F63C-5B89-4921-A1B7-BEB2E2FB812B}"/>
    <dgm:cxn modelId="{CA2DA5AC-4C1D-4D71-842D-5431EA1EC52D}" type="presOf" srcId="{16E72A26-0441-4F56-BAEF-6BA3C6068DDC}" destId="{422D0ED1-377D-40B5-BDDD-D99278301626}" srcOrd="1" destOrd="0" presId="urn:microsoft.com/office/officeart/2005/8/layout/list1"/>
    <dgm:cxn modelId="{5399FEB1-623B-46AB-B2F8-FE3DD3206CF7}" srcId="{7221D30C-7301-497D-954D-0A3A55A47767}" destId="{7E0D157D-5635-4DFF-B734-BBFC6A8C7BC3}" srcOrd="0" destOrd="0" parTransId="{0A3AC4AC-8204-4F82-AC51-E9D3F804C3B2}" sibTransId="{8FE77EEC-F3A3-4D15-8CBD-CEE3AF7DCDD8}"/>
    <dgm:cxn modelId="{EAA46BB2-C5D9-4642-A4BD-986F89C1B53C}" srcId="{16E72A26-0441-4F56-BAEF-6BA3C6068DDC}" destId="{DDC28192-972A-4F83-85AF-EFAF3E055660}" srcOrd="3" destOrd="0" parTransId="{590E331B-5A3F-4C49-B3B7-7BA3E93D2E98}" sibTransId="{40CCDF31-C19A-4DAB-8963-9CDDBFCD2888}"/>
    <dgm:cxn modelId="{D04319BE-F80F-4089-A612-55EF34585C78}" type="presOf" srcId="{7E0D157D-5635-4DFF-B734-BBFC6A8C7BC3}" destId="{CF3338FE-660F-49BD-8DE7-08E7AD2654A7}" srcOrd="1" destOrd="0" presId="urn:microsoft.com/office/officeart/2005/8/layout/list1"/>
    <dgm:cxn modelId="{CF86DDC9-3B21-4CD7-A01D-C887E002C4ED}" srcId="{16E72A26-0441-4F56-BAEF-6BA3C6068DDC}" destId="{A16D4E99-B47C-4710-837E-0472CF1ACE32}" srcOrd="1" destOrd="0" parTransId="{FA1B3CEA-E6F8-49C8-8014-28FFBDAE8578}" sibTransId="{DBAD5199-7165-49D0-B946-6983712A48CB}"/>
    <dgm:cxn modelId="{9D11F5CC-1AF3-4287-8852-17A404AFBC20}" srcId="{16E72A26-0441-4F56-BAEF-6BA3C6068DDC}" destId="{9AD6B728-7F26-4406-A09C-D2372D06E749}" srcOrd="0" destOrd="0" parTransId="{5B9C0030-DADC-41D7-BE42-40A1CA29AFB4}" sibTransId="{66734597-0B6A-49B8-91F4-9759835894FA}"/>
    <dgm:cxn modelId="{8D0105CE-4E56-42EE-A37C-81832D46A316}" type="presOf" srcId="{8C399E0C-DE06-4D85-9690-8D26E79E2BED}" destId="{F69846E8-21FA-4CC8-BF6B-1F864BD4C4D5}" srcOrd="0" destOrd="0" presId="urn:microsoft.com/office/officeart/2005/8/layout/list1"/>
    <dgm:cxn modelId="{DE5D45D2-EA07-4715-9582-B8488A21E2B4}" type="presOf" srcId="{380BAE30-8DE6-4B0B-9325-DDE6CFD9DD7D}" destId="{930DB5FA-9E13-44AC-A5D9-909E8175AADD}" srcOrd="0" destOrd="2" presId="urn:microsoft.com/office/officeart/2005/8/layout/list1"/>
    <dgm:cxn modelId="{AFB7B8D3-C38E-46B6-866D-8B78D14BBFC7}" type="presOf" srcId="{DDC28192-972A-4F83-85AF-EFAF3E055660}" destId="{930DB5FA-9E13-44AC-A5D9-909E8175AADD}" srcOrd="0" destOrd="3" presId="urn:microsoft.com/office/officeart/2005/8/layout/list1"/>
    <dgm:cxn modelId="{A24C09D5-2AF9-4949-9D44-59FEEBF77F96}" type="presOf" srcId="{7221D30C-7301-497D-954D-0A3A55A47767}" destId="{1234526E-2BB0-4013-8887-8BD5114CB26E}" srcOrd="0" destOrd="0" presId="urn:microsoft.com/office/officeart/2005/8/layout/list1"/>
    <dgm:cxn modelId="{005D98D7-888A-4F49-A68E-50D331902B17}" srcId="{2BE30AFC-DCCF-4AC0-99F5-90D9550C098C}" destId="{996B87EA-882A-4703-9AAD-AB5BB23CC7D0}" srcOrd="0" destOrd="0" parTransId="{7E2C8FFC-66E5-4670-B9A6-C51FEBD2EA9C}" sibTransId="{E7C948FE-6F0A-46C1-B314-FAD20FC2D8D2}"/>
    <dgm:cxn modelId="{04EC8AE3-BDE9-4875-91F2-6962B007BE6B}" type="presOf" srcId="{16E72A26-0441-4F56-BAEF-6BA3C6068DDC}" destId="{5216A591-567D-414F-863D-6104C15D5543}" srcOrd="0" destOrd="0" presId="urn:microsoft.com/office/officeart/2005/8/layout/list1"/>
    <dgm:cxn modelId="{BD5EE7E9-4213-490D-B848-3FD68A0C45AD}" type="presOf" srcId="{2BE30AFC-DCCF-4AC0-99F5-90D9550C098C}" destId="{B574E30C-225A-4087-8980-1BF4C49D4B0C}" srcOrd="0" destOrd="0" presId="urn:microsoft.com/office/officeart/2005/8/layout/list1"/>
    <dgm:cxn modelId="{F7C3ECED-0CE4-460F-9048-7E4C7AD88FEA}" type="presOf" srcId="{8C399E0C-DE06-4D85-9690-8D26E79E2BED}" destId="{3D6E6165-FE7C-42EF-866E-FB869A1DCD97}" srcOrd="1" destOrd="0" presId="urn:microsoft.com/office/officeart/2005/8/layout/list1"/>
    <dgm:cxn modelId="{05AC02FD-AC24-4214-AE00-9469CEBA03B3}" srcId="{7E0D157D-5635-4DFF-B734-BBFC6A8C7BC3}" destId="{B9B7C270-0F40-4486-8352-81411CB0C40D}" srcOrd="0" destOrd="0" parTransId="{10CBDC30-68EB-41AD-8E48-256B76AAE2C0}" sibTransId="{99FDAA51-F9FA-42EB-8253-D87F54DA3FB2}"/>
    <dgm:cxn modelId="{DEC8B88E-0D41-4E80-828E-A15A512C702E}" type="presParOf" srcId="{1234526E-2BB0-4013-8887-8BD5114CB26E}" destId="{86CCE973-7692-4FC1-A877-A9F92DC3807B}" srcOrd="0" destOrd="0" presId="urn:microsoft.com/office/officeart/2005/8/layout/list1"/>
    <dgm:cxn modelId="{FBDEC187-567B-459B-831D-051844184933}" type="presParOf" srcId="{86CCE973-7692-4FC1-A877-A9F92DC3807B}" destId="{2C5521BF-C08C-4CAA-8EFA-09884C763B83}" srcOrd="0" destOrd="0" presId="urn:microsoft.com/office/officeart/2005/8/layout/list1"/>
    <dgm:cxn modelId="{0FB204D0-1EA5-4130-8338-B85093C8F58A}" type="presParOf" srcId="{86CCE973-7692-4FC1-A877-A9F92DC3807B}" destId="{CF3338FE-660F-49BD-8DE7-08E7AD2654A7}" srcOrd="1" destOrd="0" presId="urn:microsoft.com/office/officeart/2005/8/layout/list1"/>
    <dgm:cxn modelId="{BF68A88B-D95B-4ECE-B5A7-FAF972248352}" type="presParOf" srcId="{1234526E-2BB0-4013-8887-8BD5114CB26E}" destId="{CBBA7E5D-DE19-4087-8D08-9032BEC37603}" srcOrd="1" destOrd="0" presId="urn:microsoft.com/office/officeart/2005/8/layout/list1"/>
    <dgm:cxn modelId="{EBA6B5CF-82A5-4582-AFD2-3076B68D9FDF}" type="presParOf" srcId="{1234526E-2BB0-4013-8887-8BD5114CB26E}" destId="{BEA96EF1-4629-4A66-8423-AFBA1CCF31AB}" srcOrd="2" destOrd="0" presId="urn:microsoft.com/office/officeart/2005/8/layout/list1"/>
    <dgm:cxn modelId="{D258AF03-7267-40E3-9634-E7888343DE9C}" type="presParOf" srcId="{1234526E-2BB0-4013-8887-8BD5114CB26E}" destId="{E299254D-5F0A-4B91-BA0E-47D46D4124C1}" srcOrd="3" destOrd="0" presId="urn:microsoft.com/office/officeart/2005/8/layout/list1"/>
    <dgm:cxn modelId="{8678304F-6C96-4FFF-8885-B8581AB080DE}" type="presParOf" srcId="{1234526E-2BB0-4013-8887-8BD5114CB26E}" destId="{604DD076-118E-42AB-B0FD-4D620D849A6C}" srcOrd="4" destOrd="0" presId="urn:microsoft.com/office/officeart/2005/8/layout/list1"/>
    <dgm:cxn modelId="{DA623810-FBEF-4DA6-A523-A3590974B02A}" type="presParOf" srcId="{604DD076-118E-42AB-B0FD-4D620D849A6C}" destId="{5216A591-567D-414F-863D-6104C15D5543}" srcOrd="0" destOrd="0" presId="urn:microsoft.com/office/officeart/2005/8/layout/list1"/>
    <dgm:cxn modelId="{50B20CEB-D561-41F5-AD02-D071C353BAE3}" type="presParOf" srcId="{604DD076-118E-42AB-B0FD-4D620D849A6C}" destId="{422D0ED1-377D-40B5-BDDD-D99278301626}" srcOrd="1" destOrd="0" presId="urn:microsoft.com/office/officeart/2005/8/layout/list1"/>
    <dgm:cxn modelId="{CF4E84EA-9F93-47E2-BB95-E664DF746ADC}" type="presParOf" srcId="{1234526E-2BB0-4013-8887-8BD5114CB26E}" destId="{71FC2831-319A-4FA2-8348-7A978AD3EA41}" srcOrd="5" destOrd="0" presId="urn:microsoft.com/office/officeart/2005/8/layout/list1"/>
    <dgm:cxn modelId="{F733CABE-8430-4F5D-9986-C96FF694981D}" type="presParOf" srcId="{1234526E-2BB0-4013-8887-8BD5114CB26E}" destId="{930DB5FA-9E13-44AC-A5D9-909E8175AADD}" srcOrd="6" destOrd="0" presId="urn:microsoft.com/office/officeart/2005/8/layout/list1"/>
    <dgm:cxn modelId="{E86AEE99-A2CA-46F9-85C4-CA2BEF96952A}" type="presParOf" srcId="{1234526E-2BB0-4013-8887-8BD5114CB26E}" destId="{E935CD64-F835-46D6-81C5-7FD597CEB2C0}" srcOrd="7" destOrd="0" presId="urn:microsoft.com/office/officeart/2005/8/layout/list1"/>
    <dgm:cxn modelId="{E1B40655-8CE3-4D3E-8092-B4A3EF8DE917}" type="presParOf" srcId="{1234526E-2BB0-4013-8887-8BD5114CB26E}" destId="{0541D991-4B24-4CCA-A9DF-F4AD9C6BF1B0}" srcOrd="8" destOrd="0" presId="urn:microsoft.com/office/officeart/2005/8/layout/list1"/>
    <dgm:cxn modelId="{F778812D-B6D5-4B61-86C9-B1803108A6AB}" type="presParOf" srcId="{0541D991-4B24-4CCA-A9DF-F4AD9C6BF1B0}" destId="{B574E30C-225A-4087-8980-1BF4C49D4B0C}" srcOrd="0" destOrd="0" presId="urn:microsoft.com/office/officeart/2005/8/layout/list1"/>
    <dgm:cxn modelId="{C5B9D8B3-FCB7-40A8-8479-B98C0B4FD69B}" type="presParOf" srcId="{0541D991-4B24-4CCA-A9DF-F4AD9C6BF1B0}" destId="{2A6751C5-8237-48DD-951B-0AF4830FFA98}" srcOrd="1" destOrd="0" presId="urn:microsoft.com/office/officeart/2005/8/layout/list1"/>
    <dgm:cxn modelId="{FB365FEB-A5C0-44CE-8EFD-8EDF490FC3FE}" type="presParOf" srcId="{1234526E-2BB0-4013-8887-8BD5114CB26E}" destId="{FEFBAF27-F926-4156-AFB5-AC477900D381}" srcOrd="9" destOrd="0" presId="urn:microsoft.com/office/officeart/2005/8/layout/list1"/>
    <dgm:cxn modelId="{C7467B61-3FE3-4833-9E8C-2840EE25FEBC}" type="presParOf" srcId="{1234526E-2BB0-4013-8887-8BD5114CB26E}" destId="{4A584578-5B7C-4311-B9DD-DE939984CBE4}" srcOrd="10" destOrd="0" presId="urn:microsoft.com/office/officeart/2005/8/layout/list1"/>
    <dgm:cxn modelId="{71F05A5B-6C24-4597-9DF7-8735E936F13B}" type="presParOf" srcId="{1234526E-2BB0-4013-8887-8BD5114CB26E}" destId="{80294273-515C-4B85-9F72-4007F8D744C5}" srcOrd="11" destOrd="0" presId="urn:microsoft.com/office/officeart/2005/8/layout/list1"/>
    <dgm:cxn modelId="{A29F7148-E2DC-4CCE-8EBC-2C686FCE4AE1}" type="presParOf" srcId="{1234526E-2BB0-4013-8887-8BD5114CB26E}" destId="{AB2D0991-F0F6-415C-AA29-0EB0E212461C}" srcOrd="12" destOrd="0" presId="urn:microsoft.com/office/officeart/2005/8/layout/list1"/>
    <dgm:cxn modelId="{E8B0215C-2EF2-4628-90E0-241A7DA11524}" type="presParOf" srcId="{AB2D0991-F0F6-415C-AA29-0EB0E212461C}" destId="{F69846E8-21FA-4CC8-BF6B-1F864BD4C4D5}" srcOrd="0" destOrd="0" presId="urn:microsoft.com/office/officeart/2005/8/layout/list1"/>
    <dgm:cxn modelId="{2FBF1965-1ECF-4241-BAA7-BCD2E5FC515E}" type="presParOf" srcId="{AB2D0991-F0F6-415C-AA29-0EB0E212461C}" destId="{3D6E6165-FE7C-42EF-866E-FB869A1DCD97}" srcOrd="1" destOrd="0" presId="urn:microsoft.com/office/officeart/2005/8/layout/list1"/>
    <dgm:cxn modelId="{AACF3D61-8326-4C7F-B83B-30909B2E4099}" type="presParOf" srcId="{1234526E-2BB0-4013-8887-8BD5114CB26E}" destId="{38DA7D65-0C86-494F-BF5D-6901C7BB17B2}" srcOrd="13" destOrd="0" presId="urn:microsoft.com/office/officeart/2005/8/layout/list1"/>
    <dgm:cxn modelId="{29F69229-5BE7-4CD6-BFAB-B15846E8445C}" type="presParOf" srcId="{1234526E-2BB0-4013-8887-8BD5114CB26E}" destId="{BB023253-58DD-4E8B-9417-48C220CD2B2F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4463EC3-9FC1-4DAE-AF1B-76E85C91AA48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209EAFFC-01F6-471E-A805-28185E8564D0}">
      <dgm:prSet/>
      <dgm:spPr/>
      <dgm:t>
        <a:bodyPr/>
        <a:lstStyle/>
        <a:p>
          <a:r>
            <a:rPr lang="en-US"/>
            <a:t>Undergraduate students</a:t>
          </a:r>
        </a:p>
      </dgm:t>
    </dgm:pt>
    <dgm:pt modelId="{0B873491-4C92-46BD-BD6A-2F09804E64B4}" type="parTrans" cxnId="{D00C6CF2-5C46-4C95-8953-60F7E54D8742}">
      <dgm:prSet/>
      <dgm:spPr/>
      <dgm:t>
        <a:bodyPr/>
        <a:lstStyle/>
        <a:p>
          <a:endParaRPr lang="en-US"/>
        </a:p>
      </dgm:t>
    </dgm:pt>
    <dgm:pt modelId="{5C258DCB-E7B4-4592-84E0-ECA9343759E3}" type="sibTrans" cxnId="{D00C6CF2-5C46-4C95-8953-60F7E54D8742}">
      <dgm:prSet/>
      <dgm:spPr/>
      <dgm:t>
        <a:bodyPr/>
        <a:lstStyle/>
        <a:p>
          <a:endParaRPr lang="en-US"/>
        </a:p>
      </dgm:t>
    </dgm:pt>
    <dgm:pt modelId="{A05EB994-554C-42DE-9227-1A41DEB5D22A}">
      <dgm:prSet/>
      <dgm:spPr/>
      <dgm:t>
        <a:bodyPr/>
        <a:lstStyle/>
        <a:p>
          <a:r>
            <a:rPr lang="en-US"/>
            <a:t>Postgraduate students</a:t>
          </a:r>
        </a:p>
      </dgm:t>
    </dgm:pt>
    <dgm:pt modelId="{AD618528-DF74-4B6B-981E-CE6AF21D8652}" type="parTrans" cxnId="{C1FA4E95-A025-4232-B334-02BF032AFA94}">
      <dgm:prSet/>
      <dgm:spPr/>
      <dgm:t>
        <a:bodyPr/>
        <a:lstStyle/>
        <a:p>
          <a:endParaRPr lang="en-US"/>
        </a:p>
      </dgm:t>
    </dgm:pt>
    <dgm:pt modelId="{340F710E-68D5-40F6-AA7B-B9F96387A7B2}" type="sibTrans" cxnId="{C1FA4E95-A025-4232-B334-02BF032AFA94}">
      <dgm:prSet/>
      <dgm:spPr/>
      <dgm:t>
        <a:bodyPr/>
        <a:lstStyle/>
        <a:p>
          <a:endParaRPr lang="en-US"/>
        </a:p>
      </dgm:t>
    </dgm:pt>
    <dgm:pt modelId="{3056FD55-C3FC-4CAC-92CA-F936D5817910}" type="pres">
      <dgm:prSet presAssocID="{F4463EC3-9FC1-4DAE-AF1B-76E85C91AA48}" presName="vert0" presStyleCnt="0">
        <dgm:presLayoutVars>
          <dgm:dir/>
          <dgm:animOne val="branch"/>
          <dgm:animLvl val="lvl"/>
        </dgm:presLayoutVars>
      </dgm:prSet>
      <dgm:spPr/>
    </dgm:pt>
    <dgm:pt modelId="{6B1EDC63-A6E9-4299-94B0-FBF250287F64}" type="pres">
      <dgm:prSet presAssocID="{209EAFFC-01F6-471E-A805-28185E8564D0}" presName="thickLine" presStyleLbl="alignNode1" presStyleIdx="0" presStyleCnt="2"/>
      <dgm:spPr/>
    </dgm:pt>
    <dgm:pt modelId="{5EDD87BB-1C5D-4E7B-A8E4-F7185C4729AA}" type="pres">
      <dgm:prSet presAssocID="{209EAFFC-01F6-471E-A805-28185E8564D0}" presName="horz1" presStyleCnt="0"/>
      <dgm:spPr/>
    </dgm:pt>
    <dgm:pt modelId="{FE688999-F7C4-406B-A6D3-EFA9046D9364}" type="pres">
      <dgm:prSet presAssocID="{209EAFFC-01F6-471E-A805-28185E8564D0}" presName="tx1" presStyleLbl="revTx" presStyleIdx="0" presStyleCnt="2"/>
      <dgm:spPr/>
    </dgm:pt>
    <dgm:pt modelId="{B922CA0A-A273-48B2-84BD-D48ED3F858AC}" type="pres">
      <dgm:prSet presAssocID="{209EAFFC-01F6-471E-A805-28185E8564D0}" presName="vert1" presStyleCnt="0"/>
      <dgm:spPr/>
    </dgm:pt>
    <dgm:pt modelId="{A62B2481-8994-4847-8494-BA44E1046829}" type="pres">
      <dgm:prSet presAssocID="{A05EB994-554C-42DE-9227-1A41DEB5D22A}" presName="thickLine" presStyleLbl="alignNode1" presStyleIdx="1" presStyleCnt="2"/>
      <dgm:spPr/>
    </dgm:pt>
    <dgm:pt modelId="{95056805-5612-4ECD-B28A-3255E39126F8}" type="pres">
      <dgm:prSet presAssocID="{A05EB994-554C-42DE-9227-1A41DEB5D22A}" presName="horz1" presStyleCnt="0"/>
      <dgm:spPr/>
    </dgm:pt>
    <dgm:pt modelId="{3713C597-E76E-43D2-B500-5C3C6B7B72C8}" type="pres">
      <dgm:prSet presAssocID="{A05EB994-554C-42DE-9227-1A41DEB5D22A}" presName="tx1" presStyleLbl="revTx" presStyleIdx="1" presStyleCnt="2"/>
      <dgm:spPr/>
    </dgm:pt>
    <dgm:pt modelId="{D691D937-C589-4C73-88C7-59E57E5D6249}" type="pres">
      <dgm:prSet presAssocID="{A05EB994-554C-42DE-9227-1A41DEB5D22A}" presName="vert1" presStyleCnt="0"/>
      <dgm:spPr/>
    </dgm:pt>
  </dgm:ptLst>
  <dgm:cxnLst>
    <dgm:cxn modelId="{ECB62C15-9E7F-40DB-AE1F-7330DDAD538E}" type="presOf" srcId="{A05EB994-554C-42DE-9227-1A41DEB5D22A}" destId="{3713C597-E76E-43D2-B500-5C3C6B7B72C8}" srcOrd="0" destOrd="0" presId="urn:microsoft.com/office/officeart/2008/layout/LinedList"/>
    <dgm:cxn modelId="{CEE13E67-D2C6-4414-811D-600A458355F1}" type="presOf" srcId="{209EAFFC-01F6-471E-A805-28185E8564D0}" destId="{FE688999-F7C4-406B-A6D3-EFA9046D9364}" srcOrd="0" destOrd="0" presId="urn:microsoft.com/office/officeart/2008/layout/LinedList"/>
    <dgm:cxn modelId="{C1FA4E95-A025-4232-B334-02BF032AFA94}" srcId="{F4463EC3-9FC1-4DAE-AF1B-76E85C91AA48}" destId="{A05EB994-554C-42DE-9227-1A41DEB5D22A}" srcOrd="1" destOrd="0" parTransId="{AD618528-DF74-4B6B-981E-CE6AF21D8652}" sibTransId="{340F710E-68D5-40F6-AA7B-B9F96387A7B2}"/>
    <dgm:cxn modelId="{621068DA-B098-4205-A97C-5039451A084A}" type="presOf" srcId="{F4463EC3-9FC1-4DAE-AF1B-76E85C91AA48}" destId="{3056FD55-C3FC-4CAC-92CA-F936D5817910}" srcOrd="0" destOrd="0" presId="urn:microsoft.com/office/officeart/2008/layout/LinedList"/>
    <dgm:cxn modelId="{D00C6CF2-5C46-4C95-8953-60F7E54D8742}" srcId="{F4463EC3-9FC1-4DAE-AF1B-76E85C91AA48}" destId="{209EAFFC-01F6-471E-A805-28185E8564D0}" srcOrd="0" destOrd="0" parTransId="{0B873491-4C92-46BD-BD6A-2F09804E64B4}" sibTransId="{5C258DCB-E7B4-4592-84E0-ECA9343759E3}"/>
    <dgm:cxn modelId="{436006EA-EA88-458E-9249-7E4E283AB099}" type="presParOf" srcId="{3056FD55-C3FC-4CAC-92CA-F936D5817910}" destId="{6B1EDC63-A6E9-4299-94B0-FBF250287F64}" srcOrd="0" destOrd="0" presId="urn:microsoft.com/office/officeart/2008/layout/LinedList"/>
    <dgm:cxn modelId="{B469E072-BD21-45BB-8374-AE31C3BE6CA6}" type="presParOf" srcId="{3056FD55-C3FC-4CAC-92CA-F936D5817910}" destId="{5EDD87BB-1C5D-4E7B-A8E4-F7185C4729AA}" srcOrd="1" destOrd="0" presId="urn:microsoft.com/office/officeart/2008/layout/LinedList"/>
    <dgm:cxn modelId="{CD532C0A-F0D1-40D1-824B-2FAF35E9D4D9}" type="presParOf" srcId="{5EDD87BB-1C5D-4E7B-A8E4-F7185C4729AA}" destId="{FE688999-F7C4-406B-A6D3-EFA9046D9364}" srcOrd="0" destOrd="0" presId="urn:microsoft.com/office/officeart/2008/layout/LinedList"/>
    <dgm:cxn modelId="{0204EEDE-D3B1-4146-AA3C-34D5A2BA5033}" type="presParOf" srcId="{5EDD87BB-1C5D-4E7B-A8E4-F7185C4729AA}" destId="{B922CA0A-A273-48B2-84BD-D48ED3F858AC}" srcOrd="1" destOrd="0" presId="urn:microsoft.com/office/officeart/2008/layout/LinedList"/>
    <dgm:cxn modelId="{F19CC4C9-0B6F-4160-81E4-5D0292AE26F8}" type="presParOf" srcId="{3056FD55-C3FC-4CAC-92CA-F936D5817910}" destId="{A62B2481-8994-4847-8494-BA44E1046829}" srcOrd="2" destOrd="0" presId="urn:microsoft.com/office/officeart/2008/layout/LinedList"/>
    <dgm:cxn modelId="{094D2D30-7549-4CF3-A8EB-32AD4A35AF92}" type="presParOf" srcId="{3056FD55-C3FC-4CAC-92CA-F936D5817910}" destId="{95056805-5612-4ECD-B28A-3255E39126F8}" srcOrd="3" destOrd="0" presId="urn:microsoft.com/office/officeart/2008/layout/LinedList"/>
    <dgm:cxn modelId="{66A4AF79-57DF-485C-B015-8AD7749998AC}" type="presParOf" srcId="{95056805-5612-4ECD-B28A-3255E39126F8}" destId="{3713C597-E76E-43D2-B500-5C3C6B7B72C8}" srcOrd="0" destOrd="0" presId="urn:microsoft.com/office/officeart/2008/layout/LinedList"/>
    <dgm:cxn modelId="{8DE3E661-258E-46F5-830C-4821571B5688}" type="presParOf" srcId="{95056805-5612-4ECD-B28A-3255E39126F8}" destId="{D691D937-C589-4C73-88C7-59E57E5D6249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5C68982-532E-4650-9759-E80BBCD19F00}" type="doc">
      <dgm:prSet loTypeId="urn:microsoft.com/office/officeart/2005/8/layout/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17841613-058F-48B7-9680-69D5775831A9}">
      <dgm:prSet/>
      <dgm:spPr/>
      <dgm:t>
        <a:bodyPr/>
        <a:lstStyle/>
        <a:p>
          <a:r>
            <a:rPr lang="en-US"/>
            <a:t>Small projects</a:t>
          </a:r>
        </a:p>
      </dgm:t>
    </dgm:pt>
    <dgm:pt modelId="{AB3FC0DA-367D-4AB3-9898-F857328C40D4}" type="parTrans" cxnId="{9CFE12EF-2ED4-4FC7-BEA4-85BFC28AD304}">
      <dgm:prSet/>
      <dgm:spPr/>
      <dgm:t>
        <a:bodyPr/>
        <a:lstStyle/>
        <a:p>
          <a:endParaRPr lang="en-US"/>
        </a:p>
      </dgm:t>
    </dgm:pt>
    <dgm:pt modelId="{A8177FBE-5A96-4031-BCF4-173043447309}" type="sibTrans" cxnId="{9CFE12EF-2ED4-4FC7-BEA4-85BFC28AD304}">
      <dgm:prSet/>
      <dgm:spPr/>
      <dgm:t>
        <a:bodyPr/>
        <a:lstStyle/>
        <a:p>
          <a:endParaRPr lang="en-US"/>
        </a:p>
      </dgm:t>
    </dgm:pt>
    <dgm:pt modelId="{82F5F690-4CB8-4E89-8C2F-842CF731242F}">
      <dgm:prSet/>
      <dgm:spPr/>
      <dgm:t>
        <a:bodyPr/>
        <a:lstStyle/>
        <a:p>
          <a:r>
            <a:rPr lang="en-US"/>
            <a:t>From your PhD/Msc</a:t>
          </a:r>
        </a:p>
      </dgm:t>
    </dgm:pt>
    <dgm:pt modelId="{F69BF9BB-E94E-43A0-BCB1-0F367184DCBE}" type="parTrans" cxnId="{3D80FA57-AACB-4FD5-B31D-84378A02416B}">
      <dgm:prSet/>
      <dgm:spPr/>
      <dgm:t>
        <a:bodyPr/>
        <a:lstStyle/>
        <a:p>
          <a:endParaRPr lang="en-US"/>
        </a:p>
      </dgm:t>
    </dgm:pt>
    <dgm:pt modelId="{E517CABB-CEC4-4305-8A72-C056E36BA5C9}" type="sibTrans" cxnId="{3D80FA57-AACB-4FD5-B31D-84378A02416B}">
      <dgm:prSet/>
      <dgm:spPr/>
      <dgm:t>
        <a:bodyPr/>
        <a:lstStyle/>
        <a:p>
          <a:endParaRPr lang="en-US"/>
        </a:p>
      </dgm:t>
    </dgm:pt>
    <dgm:pt modelId="{6218359F-9112-4B2C-B35C-6BCAB3C4B405}">
      <dgm:prSet/>
      <dgm:spPr/>
      <dgm:t>
        <a:bodyPr/>
        <a:lstStyle/>
        <a:p>
          <a:r>
            <a:rPr lang="en-US"/>
            <a:t>From teaching</a:t>
          </a:r>
        </a:p>
      </dgm:t>
    </dgm:pt>
    <dgm:pt modelId="{EA6E4ADC-3603-4B5E-AEDA-00FDB6714622}" type="parTrans" cxnId="{45A13694-E600-47EC-B48F-C6FE545CC833}">
      <dgm:prSet/>
      <dgm:spPr/>
      <dgm:t>
        <a:bodyPr/>
        <a:lstStyle/>
        <a:p>
          <a:endParaRPr lang="en-US"/>
        </a:p>
      </dgm:t>
    </dgm:pt>
    <dgm:pt modelId="{65AEBAE7-8F43-48D1-AE3D-ED7C5DEED609}" type="sibTrans" cxnId="{45A13694-E600-47EC-B48F-C6FE545CC833}">
      <dgm:prSet/>
      <dgm:spPr/>
      <dgm:t>
        <a:bodyPr/>
        <a:lstStyle/>
        <a:p>
          <a:endParaRPr lang="en-US"/>
        </a:p>
      </dgm:t>
    </dgm:pt>
    <dgm:pt modelId="{1F7EF3C0-86A6-4267-93CC-C64F9A126892}">
      <dgm:prSet/>
      <dgm:spPr/>
      <dgm:t>
        <a:bodyPr/>
        <a:lstStyle/>
        <a:p>
          <a:r>
            <a:rPr lang="en-US"/>
            <a:t>Nested projects within larger projects </a:t>
          </a:r>
        </a:p>
      </dgm:t>
    </dgm:pt>
    <dgm:pt modelId="{66A6A432-FABB-455E-B929-CF7DF69735DB}" type="parTrans" cxnId="{7BCA3454-C945-4D0A-A239-2C0A3A65034F}">
      <dgm:prSet/>
      <dgm:spPr/>
      <dgm:t>
        <a:bodyPr/>
        <a:lstStyle/>
        <a:p>
          <a:endParaRPr lang="en-US"/>
        </a:p>
      </dgm:t>
    </dgm:pt>
    <dgm:pt modelId="{6DF14CD2-5C6C-42A2-BD57-8682A1293BD2}" type="sibTrans" cxnId="{7BCA3454-C945-4D0A-A239-2C0A3A65034F}">
      <dgm:prSet/>
      <dgm:spPr/>
      <dgm:t>
        <a:bodyPr/>
        <a:lstStyle/>
        <a:p>
          <a:endParaRPr lang="en-US"/>
        </a:p>
      </dgm:t>
    </dgm:pt>
    <dgm:pt modelId="{3BD6F74B-4828-4C3E-AF50-E2BB25129235}">
      <dgm:prSet/>
      <dgm:spPr/>
      <dgm:t>
        <a:bodyPr/>
        <a:lstStyle/>
        <a:p>
          <a:r>
            <a:rPr lang="en-US" dirty="0"/>
            <a:t>Supervisors</a:t>
          </a:r>
        </a:p>
      </dgm:t>
    </dgm:pt>
    <dgm:pt modelId="{A24A24A4-EA8B-4F41-A7F9-4BF85F8990F0}" type="parTrans" cxnId="{91D599CB-D6AC-44E9-9647-A7EB0BC466F4}">
      <dgm:prSet/>
      <dgm:spPr/>
      <dgm:t>
        <a:bodyPr/>
        <a:lstStyle/>
        <a:p>
          <a:endParaRPr lang="en-US"/>
        </a:p>
      </dgm:t>
    </dgm:pt>
    <dgm:pt modelId="{2E378EE0-56B6-4DD2-BF91-91C755C9669A}" type="sibTrans" cxnId="{91D599CB-D6AC-44E9-9647-A7EB0BC466F4}">
      <dgm:prSet/>
      <dgm:spPr/>
      <dgm:t>
        <a:bodyPr/>
        <a:lstStyle/>
        <a:p>
          <a:endParaRPr lang="en-US"/>
        </a:p>
      </dgm:t>
    </dgm:pt>
    <dgm:pt modelId="{4F15E135-4970-4566-8030-EBC192CD5F82}">
      <dgm:prSet/>
      <dgm:spPr/>
      <dgm:t>
        <a:bodyPr/>
        <a:lstStyle/>
        <a:p>
          <a:r>
            <a:rPr lang="en-US" dirty="0"/>
            <a:t>Collaborators</a:t>
          </a:r>
        </a:p>
      </dgm:t>
    </dgm:pt>
    <dgm:pt modelId="{A308467A-FDB6-4D32-8F91-0380C738CA04}" type="parTrans" cxnId="{E9D35568-F277-4688-AF5B-DAC3A3F55FEA}">
      <dgm:prSet/>
      <dgm:spPr/>
      <dgm:t>
        <a:bodyPr/>
        <a:lstStyle/>
        <a:p>
          <a:endParaRPr lang="en-US"/>
        </a:p>
      </dgm:t>
    </dgm:pt>
    <dgm:pt modelId="{ECF42009-CC91-4B46-9618-3224DE6C9EC6}" type="sibTrans" cxnId="{E9D35568-F277-4688-AF5B-DAC3A3F55FEA}">
      <dgm:prSet/>
      <dgm:spPr/>
      <dgm:t>
        <a:bodyPr/>
        <a:lstStyle/>
        <a:p>
          <a:endParaRPr lang="en-US"/>
        </a:p>
      </dgm:t>
    </dgm:pt>
    <dgm:pt modelId="{FBC9823C-48CC-4FDF-8D9F-E8F35E2037B7}">
      <dgm:prSet/>
      <dgm:spPr/>
      <dgm:t>
        <a:bodyPr/>
        <a:lstStyle/>
        <a:p>
          <a:r>
            <a:rPr lang="en-US"/>
            <a:t>Collaborative projects</a:t>
          </a:r>
        </a:p>
      </dgm:t>
    </dgm:pt>
    <dgm:pt modelId="{BACB9667-CFFA-4EEE-851D-FF572CB61E62}" type="parTrans" cxnId="{31F6F904-0E4A-4D0D-9DEA-B99BE3689702}">
      <dgm:prSet/>
      <dgm:spPr/>
      <dgm:t>
        <a:bodyPr/>
        <a:lstStyle/>
        <a:p>
          <a:endParaRPr lang="en-US"/>
        </a:p>
      </dgm:t>
    </dgm:pt>
    <dgm:pt modelId="{1044B434-FFFD-4D2D-BF39-FB3892291897}" type="sibTrans" cxnId="{31F6F904-0E4A-4D0D-9DEA-B99BE3689702}">
      <dgm:prSet/>
      <dgm:spPr/>
      <dgm:t>
        <a:bodyPr/>
        <a:lstStyle/>
        <a:p>
          <a:endParaRPr lang="en-US"/>
        </a:p>
      </dgm:t>
    </dgm:pt>
    <dgm:pt modelId="{2409E96E-D86D-4468-8E88-C2802B87D169}">
      <dgm:prSet/>
      <dgm:spPr/>
      <dgm:t>
        <a:bodyPr/>
        <a:lstStyle/>
        <a:p>
          <a:r>
            <a:rPr lang="en-US"/>
            <a:t>Department</a:t>
          </a:r>
        </a:p>
      </dgm:t>
    </dgm:pt>
    <dgm:pt modelId="{B39DBD9E-3FCB-4158-BA5F-E7E62497C86D}" type="parTrans" cxnId="{E065206B-4A6A-440D-9FCF-3209FF468079}">
      <dgm:prSet/>
      <dgm:spPr/>
      <dgm:t>
        <a:bodyPr/>
        <a:lstStyle/>
        <a:p>
          <a:endParaRPr lang="en-US"/>
        </a:p>
      </dgm:t>
    </dgm:pt>
    <dgm:pt modelId="{8FA93F63-0AA3-45E1-A3CA-52CC4529BC8F}" type="sibTrans" cxnId="{E065206B-4A6A-440D-9FCF-3209FF468079}">
      <dgm:prSet/>
      <dgm:spPr/>
      <dgm:t>
        <a:bodyPr/>
        <a:lstStyle/>
        <a:p>
          <a:endParaRPr lang="en-US"/>
        </a:p>
      </dgm:t>
    </dgm:pt>
    <dgm:pt modelId="{994AF3F4-7BDB-4AA8-B41A-BBEDF218AF35}">
      <dgm:prSet/>
      <dgm:spPr/>
      <dgm:t>
        <a:bodyPr/>
        <a:lstStyle/>
        <a:p>
          <a:r>
            <a:rPr lang="en-US"/>
            <a:t>Institution</a:t>
          </a:r>
        </a:p>
      </dgm:t>
    </dgm:pt>
    <dgm:pt modelId="{537BFE8B-A8D2-4903-9F12-34C1D45ED803}" type="parTrans" cxnId="{CFC37AB7-6175-4B6A-90CA-E37EAC683830}">
      <dgm:prSet/>
      <dgm:spPr/>
      <dgm:t>
        <a:bodyPr/>
        <a:lstStyle/>
        <a:p>
          <a:endParaRPr lang="en-US"/>
        </a:p>
      </dgm:t>
    </dgm:pt>
    <dgm:pt modelId="{257D0A0C-F1AB-4FCC-8066-99E8382DB264}" type="sibTrans" cxnId="{CFC37AB7-6175-4B6A-90CA-E37EAC683830}">
      <dgm:prSet/>
      <dgm:spPr/>
      <dgm:t>
        <a:bodyPr/>
        <a:lstStyle/>
        <a:p>
          <a:endParaRPr lang="en-US"/>
        </a:p>
      </dgm:t>
    </dgm:pt>
    <dgm:pt modelId="{6B493416-C888-4339-9DA6-2AEAAF41C148}">
      <dgm:prSet/>
      <dgm:spPr/>
      <dgm:t>
        <a:bodyPr/>
        <a:lstStyle/>
        <a:p>
          <a:r>
            <a:rPr lang="en-US"/>
            <a:t>Multiple institutions</a:t>
          </a:r>
        </a:p>
      </dgm:t>
    </dgm:pt>
    <dgm:pt modelId="{47BA3DA7-0B6F-47D2-BB16-702CB85E1673}" type="parTrans" cxnId="{1338E862-A92E-4772-9A63-ED25AFBA437A}">
      <dgm:prSet/>
      <dgm:spPr/>
      <dgm:t>
        <a:bodyPr/>
        <a:lstStyle/>
        <a:p>
          <a:endParaRPr lang="en-US"/>
        </a:p>
      </dgm:t>
    </dgm:pt>
    <dgm:pt modelId="{35FD7E0B-01D6-40F3-9966-4CE5A321295C}" type="sibTrans" cxnId="{1338E862-A92E-4772-9A63-ED25AFBA437A}">
      <dgm:prSet/>
      <dgm:spPr/>
      <dgm:t>
        <a:bodyPr/>
        <a:lstStyle/>
        <a:p>
          <a:endParaRPr lang="en-US"/>
        </a:p>
      </dgm:t>
    </dgm:pt>
    <dgm:pt modelId="{410E4020-0FB6-47D1-B2BA-7D5BFA693362}">
      <dgm:prSet/>
      <dgm:spPr/>
      <dgm:t>
        <a:bodyPr/>
        <a:lstStyle/>
        <a:p>
          <a:r>
            <a:rPr lang="en-US"/>
            <a:t>Private partners/industrial</a:t>
          </a:r>
        </a:p>
      </dgm:t>
    </dgm:pt>
    <dgm:pt modelId="{9EE61224-0598-4BAF-9D62-562FC08AA356}" type="parTrans" cxnId="{C9E4B148-ECCF-4DC5-94E9-10F260C73635}">
      <dgm:prSet/>
      <dgm:spPr/>
      <dgm:t>
        <a:bodyPr/>
        <a:lstStyle/>
        <a:p>
          <a:endParaRPr lang="en-US"/>
        </a:p>
      </dgm:t>
    </dgm:pt>
    <dgm:pt modelId="{B3DB6D4E-C337-43C7-899F-0ACE103E83BA}" type="sibTrans" cxnId="{C9E4B148-ECCF-4DC5-94E9-10F260C73635}">
      <dgm:prSet/>
      <dgm:spPr/>
      <dgm:t>
        <a:bodyPr/>
        <a:lstStyle/>
        <a:p>
          <a:endParaRPr lang="en-US"/>
        </a:p>
      </dgm:t>
    </dgm:pt>
    <dgm:pt modelId="{8381DB8F-D3BE-48E7-B16C-233B110B26F0}">
      <dgm:prSet/>
      <dgm:spPr/>
      <dgm:t>
        <a:bodyPr/>
        <a:lstStyle/>
        <a:p>
          <a:r>
            <a:rPr lang="en-US" dirty="0"/>
            <a:t>Mentors</a:t>
          </a:r>
        </a:p>
      </dgm:t>
    </dgm:pt>
    <dgm:pt modelId="{57922688-5F05-4D75-8075-F9356A43BC33}" type="parTrans" cxnId="{2784A6A9-1141-4D4A-A97F-C45F99A955CC}">
      <dgm:prSet/>
      <dgm:spPr/>
      <dgm:t>
        <a:bodyPr/>
        <a:lstStyle/>
        <a:p>
          <a:endParaRPr lang="en-US"/>
        </a:p>
      </dgm:t>
    </dgm:pt>
    <dgm:pt modelId="{6D8733A2-38CA-4046-8153-527F9C8E8B42}" type="sibTrans" cxnId="{2784A6A9-1141-4D4A-A97F-C45F99A955CC}">
      <dgm:prSet/>
      <dgm:spPr/>
      <dgm:t>
        <a:bodyPr/>
        <a:lstStyle/>
        <a:p>
          <a:endParaRPr lang="en-US"/>
        </a:p>
      </dgm:t>
    </dgm:pt>
    <dgm:pt modelId="{2DAD9041-695F-486F-8838-225D1A39CD28}" type="pres">
      <dgm:prSet presAssocID="{25C68982-532E-4650-9759-E80BBCD19F00}" presName="linear" presStyleCnt="0">
        <dgm:presLayoutVars>
          <dgm:dir/>
          <dgm:animLvl val="lvl"/>
          <dgm:resizeHandles val="exact"/>
        </dgm:presLayoutVars>
      </dgm:prSet>
      <dgm:spPr/>
    </dgm:pt>
    <dgm:pt modelId="{0BAD3D64-2745-4EE4-B726-E000191A710E}" type="pres">
      <dgm:prSet presAssocID="{17841613-058F-48B7-9680-69D5775831A9}" presName="parentLin" presStyleCnt="0"/>
      <dgm:spPr/>
    </dgm:pt>
    <dgm:pt modelId="{C68BCDDB-C0AE-41EC-BD6B-961A75E8FD62}" type="pres">
      <dgm:prSet presAssocID="{17841613-058F-48B7-9680-69D5775831A9}" presName="parentLeftMargin" presStyleLbl="node1" presStyleIdx="0" presStyleCnt="3"/>
      <dgm:spPr/>
    </dgm:pt>
    <dgm:pt modelId="{DE5A4C62-4D24-42CB-97B4-39E5D1597E48}" type="pres">
      <dgm:prSet presAssocID="{17841613-058F-48B7-9680-69D5775831A9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5B6BB04A-AA2F-42B8-85EE-90489B9C7468}" type="pres">
      <dgm:prSet presAssocID="{17841613-058F-48B7-9680-69D5775831A9}" presName="negativeSpace" presStyleCnt="0"/>
      <dgm:spPr/>
    </dgm:pt>
    <dgm:pt modelId="{8C0BC3B3-1FE3-44C0-92CA-DBF42B994DD1}" type="pres">
      <dgm:prSet presAssocID="{17841613-058F-48B7-9680-69D5775831A9}" presName="childText" presStyleLbl="conFgAcc1" presStyleIdx="0" presStyleCnt="3">
        <dgm:presLayoutVars>
          <dgm:bulletEnabled val="1"/>
        </dgm:presLayoutVars>
      </dgm:prSet>
      <dgm:spPr/>
    </dgm:pt>
    <dgm:pt modelId="{76143E8A-6517-462E-B234-42455189E531}" type="pres">
      <dgm:prSet presAssocID="{A8177FBE-5A96-4031-BCF4-173043447309}" presName="spaceBetweenRectangles" presStyleCnt="0"/>
      <dgm:spPr/>
    </dgm:pt>
    <dgm:pt modelId="{403FCB96-2F9D-4989-8B65-9F06154830E9}" type="pres">
      <dgm:prSet presAssocID="{1F7EF3C0-86A6-4267-93CC-C64F9A126892}" presName="parentLin" presStyleCnt="0"/>
      <dgm:spPr/>
    </dgm:pt>
    <dgm:pt modelId="{AABFB67F-8C42-4289-921B-0C7070D6C975}" type="pres">
      <dgm:prSet presAssocID="{1F7EF3C0-86A6-4267-93CC-C64F9A126892}" presName="parentLeftMargin" presStyleLbl="node1" presStyleIdx="0" presStyleCnt="3"/>
      <dgm:spPr/>
    </dgm:pt>
    <dgm:pt modelId="{E06F5637-61F2-4102-A41B-4C862662C4C0}" type="pres">
      <dgm:prSet presAssocID="{1F7EF3C0-86A6-4267-93CC-C64F9A126892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C3538511-E2FE-415F-ACD0-993CF27E27FB}" type="pres">
      <dgm:prSet presAssocID="{1F7EF3C0-86A6-4267-93CC-C64F9A126892}" presName="negativeSpace" presStyleCnt="0"/>
      <dgm:spPr/>
    </dgm:pt>
    <dgm:pt modelId="{72FFE3C9-257F-402C-93E9-EA879643C5C5}" type="pres">
      <dgm:prSet presAssocID="{1F7EF3C0-86A6-4267-93CC-C64F9A126892}" presName="childText" presStyleLbl="conFgAcc1" presStyleIdx="1" presStyleCnt="3">
        <dgm:presLayoutVars>
          <dgm:bulletEnabled val="1"/>
        </dgm:presLayoutVars>
      </dgm:prSet>
      <dgm:spPr/>
    </dgm:pt>
    <dgm:pt modelId="{FC4A089F-3190-49C1-A69C-E3F0F98E5462}" type="pres">
      <dgm:prSet presAssocID="{6DF14CD2-5C6C-42A2-BD57-8682A1293BD2}" presName="spaceBetweenRectangles" presStyleCnt="0"/>
      <dgm:spPr/>
    </dgm:pt>
    <dgm:pt modelId="{FB84D43A-A4D5-450A-9914-42BEC7FCAA45}" type="pres">
      <dgm:prSet presAssocID="{FBC9823C-48CC-4FDF-8D9F-E8F35E2037B7}" presName="parentLin" presStyleCnt="0"/>
      <dgm:spPr/>
    </dgm:pt>
    <dgm:pt modelId="{DEF61A1C-372B-4E20-882E-FB8E38315D6F}" type="pres">
      <dgm:prSet presAssocID="{FBC9823C-48CC-4FDF-8D9F-E8F35E2037B7}" presName="parentLeftMargin" presStyleLbl="node1" presStyleIdx="1" presStyleCnt="3"/>
      <dgm:spPr/>
    </dgm:pt>
    <dgm:pt modelId="{04AF3F8D-9BCE-4293-A993-0B3A0A03AE89}" type="pres">
      <dgm:prSet presAssocID="{FBC9823C-48CC-4FDF-8D9F-E8F35E2037B7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02826601-3695-408C-810D-15ED6814F0FB}" type="pres">
      <dgm:prSet presAssocID="{FBC9823C-48CC-4FDF-8D9F-E8F35E2037B7}" presName="negativeSpace" presStyleCnt="0"/>
      <dgm:spPr/>
    </dgm:pt>
    <dgm:pt modelId="{72BF754E-6D34-49F4-AE87-489089B910EB}" type="pres">
      <dgm:prSet presAssocID="{FBC9823C-48CC-4FDF-8D9F-E8F35E2037B7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31F6F904-0E4A-4D0D-9DEA-B99BE3689702}" srcId="{25C68982-532E-4650-9759-E80BBCD19F00}" destId="{FBC9823C-48CC-4FDF-8D9F-E8F35E2037B7}" srcOrd="2" destOrd="0" parTransId="{BACB9667-CFFA-4EEE-851D-FF572CB61E62}" sibTransId="{1044B434-FFFD-4D2D-BF39-FB3892291897}"/>
    <dgm:cxn modelId="{8E779506-5B70-4DF6-9E12-C64962592E8A}" type="presOf" srcId="{994AF3F4-7BDB-4AA8-B41A-BBEDF218AF35}" destId="{72BF754E-6D34-49F4-AE87-489089B910EB}" srcOrd="0" destOrd="1" presId="urn:microsoft.com/office/officeart/2005/8/layout/list1"/>
    <dgm:cxn modelId="{2386511D-9942-4A7E-B63C-F944EBCBD5A2}" type="presOf" srcId="{82F5F690-4CB8-4E89-8C2F-842CF731242F}" destId="{8C0BC3B3-1FE3-44C0-92CA-DBF42B994DD1}" srcOrd="0" destOrd="0" presId="urn:microsoft.com/office/officeart/2005/8/layout/list1"/>
    <dgm:cxn modelId="{B3E3021E-3F05-4B54-85EC-8BD5F1659D5A}" type="presOf" srcId="{410E4020-0FB6-47D1-B2BA-7D5BFA693362}" destId="{72BF754E-6D34-49F4-AE87-489089B910EB}" srcOrd="0" destOrd="3" presId="urn:microsoft.com/office/officeart/2005/8/layout/list1"/>
    <dgm:cxn modelId="{BAD76620-6E16-437B-ABE5-65B3576D31B8}" type="presOf" srcId="{17841613-058F-48B7-9680-69D5775831A9}" destId="{C68BCDDB-C0AE-41EC-BD6B-961A75E8FD62}" srcOrd="0" destOrd="0" presId="urn:microsoft.com/office/officeart/2005/8/layout/list1"/>
    <dgm:cxn modelId="{48F01B27-6D1F-4558-839C-3A8A6B01DD66}" type="presOf" srcId="{17841613-058F-48B7-9680-69D5775831A9}" destId="{DE5A4C62-4D24-42CB-97B4-39E5D1597E48}" srcOrd="1" destOrd="0" presId="urn:microsoft.com/office/officeart/2005/8/layout/list1"/>
    <dgm:cxn modelId="{1338E862-A92E-4772-9A63-ED25AFBA437A}" srcId="{FBC9823C-48CC-4FDF-8D9F-E8F35E2037B7}" destId="{6B493416-C888-4339-9DA6-2AEAAF41C148}" srcOrd="2" destOrd="0" parTransId="{47BA3DA7-0B6F-47D2-BB16-702CB85E1673}" sibTransId="{35FD7E0B-01D6-40F3-9966-4CE5A321295C}"/>
    <dgm:cxn modelId="{E9D35568-F277-4688-AF5B-DAC3A3F55FEA}" srcId="{1F7EF3C0-86A6-4267-93CC-C64F9A126892}" destId="{4F15E135-4970-4566-8030-EBC192CD5F82}" srcOrd="2" destOrd="0" parTransId="{A308467A-FDB6-4D32-8F91-0380C738CA04}" sibTransId="{ECF42009-CC91-4B46-9618-3224DE6C9EC6}"/>
    <dgm:cxn modelId="{C9E4B148-ECCF-4DC5-94E9-10F260C73635}" srcId="{FBC9823C-48CC-4FDF-8D9F-E8F35E2037B7}" destId="{410E4020-0FB6-47D1-B2BA-7D5BFA693362}" srcOrd="3" destOrd="0" parTransId="{9EE61224-0598-4BAF-9D62-562FC08AA356}" sibTransId="{B3DB6D4E-C337-43C7-899F-0ACE103E83BA}"/>
    <dgm:cxn modelId="{66890D4A-49BE-4F0B-A198-30A4BABD20EC}" type="presOf" srcId="{6218359F-9112-4B2C-B35C-6BCAB3C4B405}" destId="{8C0BC3B3-1FE3-44C0-92CA-DBF42B994DD1}" srcOrd="0" destOrd="1" presId="urn:microsoft.com/office/officeart/2005/8/layout/list1"/>
    <dgm:cxn modelId="{E065206B-4A6A-440D-9FCF-3209FF468079}" srcId="{FBC9823C-48CC-4FDF-8D9F-E8F35E2037B7}" destId="{2409E96E-D86D-4468-8E88-C2802B87D169}" srcOrd="0" destOrd="0" parTransId="{B39DBD9E-3FCB-4158-BA5F-E7E62497C86D}" sibTransId="{8FA93F63-0AA3-45E1-A3CA-52CC4529BC8F}"/>
    <dgm:cxn modelId="{BD3E2851-D51A-4B24-A96E-1433C2CA86CD}" type="presOf" srcId="{1F7EF3C0-86A6-4267-93CC-C64F9A126892}" destId="{E06F5637-61F2-4102-A41B-4C862662C4C0}" srcOrd="1" destOrd="0" presId="urn:microsoft.com/office/officeart/2005/8/layout/list1"/>
    <dgm:cxn modelId="{7BCA3454-C945-4D0A-A239-2C0A3A65034F}" srcId="{25C68982-532E-4650-9759-E80BBCD19F00}" destId="{1F7EF3C0-86A6-4267-93CC-C64F9A126892}" srcOrd="1" destOrd="0" parTransId="{66A6A432-FABB-455E-B929-CF7DF69735DB}" sibTransId="{6DF14CD2-5C6C-42A2-BD57-8682A1293BD2}"/>
    <dgm:cxn modelId="{3D80FA57-AACB-4FD5-B31D-84378A02416B}" srcId="{17841613-058F-48B7-9680-69D5775831A9}" destId="{82F5F690-4CB8-4E89-8C2F-842CF731242F}" srcOrd="0" destOrd="0" parTransId="{F69BF9BB-E94E-43A0-BCB1-0F367184DCBE}" sibTransId="{E517CABB-CEC4-4305-8A72-C056E36BA5C9}"/>
    <dgm:cxn modelId="{8A805758-5133-4082-A5F8-89A3734EB3E9}" type="presOf" srcId="{FBC9823C-48CC-4FDF-8D9F-E8F35E2037B7}" destId="{04AF3F8D-9BCE-4293-A993-0B3A0A03AE89}" srcOrd="1" destOrd="0" presId="urn:microsoft.com/office/officeart/2005/8/layout/list1"/>
    <dgm:cxn modelId="{4C6B9380-2548-413C-B225-C3D75B5F0C23}" type="presOf" srcId="{6B493416-C888-4339-9DA6-2AEAAF41C148}" destId="{72BF754E-6D34-49F4-AE87-489089B910EB}" srcOrd="0" destOrd="2" presId="urn:microsoft.com/office/officeart/2005/8/layout/list1"/>
    <dgm:cxn modelId="{45A13694-E600-47EC-B48F-C6FE545CC833}" srcId="{17841613-058F-48B7-9680-69D5775831A9}" destId="{6218359F-9112-4B2C-B35C-6BCAB3C4B405}" srcOrd="1" destOrd="0" parTransId="{EA6E4ADC-3603-4B5E-AEDA-00FDB6714622}" sibTransId="{65AEBAE7-8F43-48D1-AE3D-ED7C5DEED609}"/>
    <dgm:cxn modelId="{2784A6A9-1141-4D4A-A97F-C45F99A955CC}" srcId="{1F7EF3C0-86A6-4267-93CC-C64F9A126892}" destId="{8381DB8F-D3BE-48E7-B16C-233B110B26F0}" srcOrd="1" destOrd="0" parTransId="{57922688-5F05-4D75-8075-F9356A43BC33}" sibTransId="{6D8733A2-38CA-4046-8153-527F9C8E8B42}"/>
    <dgm:cxn modelId="{BC43E8AC-8B50-4371-A0C9-18FE5C209A96}" type="presOf" srcId="{4F15E135-4970-4566-8030-EBC192CD5F82}" destId="{72FFE3C9-257F-402C-93E9-EA879643C5C5}" srcOrd="0" destOrd="2" presId="urn:microsoft.com/office/officeart/2005/8/layout/list1"/>
    <dgm:cxn modelId="{CFC37AB7-6175-4B6A-90CA-E37EAC683830}" srcId="{FBC9823C-48CC-4FDF-8D9F-E8F35E2037B7}" destId="{994AF3F4-7BDB-4AA8-B41A-BBEDF218AF35}" srcOrd="1" destOrd="0" parTransId="{537BFE8B-A8D2-4903-9F12-34C1D45ED803}" sibTransId="{257D0A0C-F1AB-4FCC-8066-99E8382DB264}"/>
    <dgm:cxn modelId="{C39006BE-AF42-4924-8EF0-4E8AAD3FBE26}" type="presOf" srcId="{25C68982-532E-4650-9759-E80BBCD19F00}" destId="{2DAD9041-695F-486F-8838-225D1A39CD28}" srcOrd="0" destOrd="0" presId="urn:microsoft.com/office/officeart/2005/8/layout/list1"/>
    <dgm:cxn modelId="{85D586BE-0D91-4C4E-B16A-FAE831C0216D}" type="presOf" srcId="{8381DB8F-D3BE-48E7-B16C-233B110B26F0}" destId="{72FFE3C9-257F-402C-93E9-EA879643C5C5}" srcOrd="0" destOrd="1" presId="urn:microsoft.com/office/officeart/2005/8/layout/list1"/>
    <dgm:cxn modelId="{B3FEFDBF-EBCC-426B-B8B5-108DC5CA9F81}" type="presOf" srcId="{FBC9823C-48CC-4FDF-8D9F-E8F35E2037B7}" destId="{DEF61A1C-372B-4E20-882E-FB8E38315D6F}" srcOrd="0" destOrd="0" presId="urn:microsoft.com/office/officeart/2005/8/layout/list1"/>
    <dgm:cxn modelId="{91D599CB-D6AC-44E9-9647-A7EB0BC466F4}" srcId="{1F7EF3C0-86A6-4267-93CC-C64F9A126892}" destId="{3BD6F74B-4828-4C3E-AF50-E2BB25129235}" srcOrd="0" destOrd="0" parTransId="{A24A24A4-EA8B-4F41-A7F9-4BF85F8990F0}" sibTransId="{2E378EE0-56B6-4DD2-BF91-91C755C9669A}"/>
    <dgm:cxn modelId="{417F98E0-AB53-47D3-8E3D-C230C23A70E4}" type="presOf" srcId="{1F7EF3C0-86A6-4267-93CC-C64F9A126892}" destId="{AABFB67F-8C42-4289-921B-0C7070D6C975}" srcOrd="0" destOrd="0" presId="urn:microsoft.com/office/officeart/2005/8/layout/list1"/>
    <dgm:cxn modelId="{784526EB-1418-4530-80F5-65958BB8D72B}" type="presOf" srcId="{2409E96E-D86D-4468-8E88-C2802B87D169}" destId="{72BF754E-6D34-49F4-AE87-489089B910EB}" srcOrd="0" destOrd="0" presId="urn:microsoft.com/office/officeart/2005/8/layout/list1"/>
    <dgm:cxn modelId="{9CFE12EF-2ED4-4FC7-BEA4-85BFC28AD304}" srcId="{25C68982-532E-4650-9759-E80BBCD19F00}" destId="{17841613-058F-48B7-9680-69D5775831A9}" srcOrd="0" destOrd="0" parTransId="{AB3FC0DA-367D-4AB3-9898-F857328C40D4}" sibTransId="{A8177FBE-5A96-4031-BCF4-173043447309}"/>
    <dgm:cxn modelId="{70EA9EF9-2B1B-4799-9549-C9CBF3D5766F}" type="presOf" srcId="{3BD6F74B-4828-4C3E-AF50-E2BB25129235}" destId="{72FFE3C9-257F-402C-93E9-EA879643C5C5}" srcOrd="0" destOrd="0" presId="urn:microsoft.com/office/officeart/2005/8/layout/list1"/>
    <dgm:cxn modelId="{F79E753C-146D-46CA-91FA-6C25378F9757}" type="presParOf" srcId="{2DAD9041-695F-486F-8838-225D1A39CD28}" destId="{0BAD3D64-2745-4EE4-B726-E000191A710E}" srcOrd="0" destOrd="0" presId="urn:microsoft.com/office/officeart/2005/8/layout/list1"/>
    <dgm:cxn modelId="{F0F54C50-A2EB-4D05-A1F0-1C24B416A98E}" type="presParOf" srcId="{0BAD3D64-2745-4EE4-B726-E000191A710E}" destId="{C68BCDDB-C0AE-41EC-BD6B-961A75E8FD62}" srcOrd="0" destOrd="0" presId="urn:microsoft.com/office/officeart/2005/8/layout/list1"/>
    <dgm:cxn modelId="{C91E1186-052A-494D-944B-3FBF7BC25D24}" type="presParOf" srcId="{0BAD3D64-2745-4EE4-B726-E000191A710E}" destId="{DE5A4C62-4D24-42CB-97B4-39E5D1597E48}" srcOrd="1" destOrd="0" presId="urn:microsoft.com/office/officeart/2005/8/layout/list1"/>
    <dgm:cxn modelId="{083DB912-2B75-458E-87F2-D82BDE0B7336}" type="presParOf" srcId="{2DAD9041-695F-486F-8838-225D1A39CD28}" destId="{5B6BB04A-AA2F-42B8-85EE-90489B9C7468}" srcOrd="1" destOrd="0" presId="urn:microsoft.com/office/officeart/2005/8/layout/list1"/>
    <dgm:cxn modelId="{FAD28876-B652-4C64-B882-8BAA33E3A79C}" type="presParOf" srcId="{2DAD9041-695F-486F-8838-225D1A39CD28}" destId="{8C0BC3B3-1FE3-44C0-92CA-DBF42B994DD1}" srcOrd="2" destOrd="0" presId="urn:microsoft.com/office/officeart/2005/8/layout/list1"/>
    <dgm:cxn modelId="{D1E84897-895C-42D3-AB00-66A41F17A4C7}" type="presParOf" srcId="{2DAD9041-695F-486F-8838-225D1A39CD28}" destId="{76143E8A-6517-462E-B234-42455189E531}" srcOrd="3" destOrd="0" presId="urn:microsoft.com/office/officeart/2005/8/layout/list1"/>
    <dgm:cxn modelId="{0463C103-38B4-4DAE-A317-76C07EF0771B}" type="presParOf" srcId="{2DAD9041-695F-486F-8838-225D1A39CD28}" destId="{403FCB96-2F9D-4989-8B65-9F06154830E9}" srcOrd="4" destOrd="0" presId="urn:microsoft.com/office/officeart/2005/8/layout/list1"/>
    <dgm:cxn modelId="{E5C090BF-DA9C-45C6-A6D4-841C44A0A8F8}" type="presParOf" srcId="{403FCB96-2F9D-4989-8B65-9F06154830E9}" destId="{AABFB67F-8C42-4289-921B-0C7070D6C975}" srcOrd="0" destOrd="0" presId="urn:microsoft.com/office/officeart/2005/8/layout/list1"/>
    <dgm:cxn modelId="{7FE2485B-951A-4DD6-A4CE-ACD7A86F7174}" type="presParOf" srcId="{403FCB96-2F9D-4989-8B65-9F06154830E9}" destId="{E06F5637-61F2-4102-A41B-4C862662C4C0}" srcOrd="1" destOrd="0" presId="urn:microsoft.com/office/officeart/2005/8/layout/list1"/>
    <dgm:cxn modelId="{AABC82A5-11B2-43DD-975A-2FC2A453254D}" type="presParOf" srcId="{2DAD9041-695F-486F-8838-225D1A39CD28}" destId="{C3538511-E2FE-415F-ACD0-993CF27E27FB}" srcOrd="5" destOrd="0" presId="urn:microsoft.com/office/officeart/2005/8/layout/list1"/>
    <dgm:cxn modelId="{3BCCC648-5269-400D-BA9C-36FF7D3EF4D5}" type="presParOf" srcId="{2DAD9041-695F-486F-8838-225D1A39CD28}" destId="{72FFE3C9-257F-402C-93E9-EA879643C5C5}" srcOrd="6" destOrd="0" presId="urn:microsoft.com/office/officeart/2005/8/layout/list1"/>
    <dgm:cxn modelId="{8183C8CB-50CF-4ED4-B1D3-021E66FF1B24}" type="presParOf" srcId="{2DAD9041-695F-486F-8838-225D1A39CD28}" destId="{FC4A089F-3190-49C1-A69C-E3F0F98E5462}" srcOrd="7" destOrd="0" presId="urn:microsoft.com/office/officeart/2005/8/layout/list1"/>
    <dgm:cxn modelId="{5C0006E9-271A-41DD-9D94-F5120C01FD9C}" type="presParOf" srcId="{2DAD9041-695F-486F-8838-225D1A39CD28}" destId="{FB84D43A-A4D5-450A-9914-42BEC7FCAA45}" srcOrd="8" destOrd="0" presId="urn:microsoft.com/office/officeart/2005/8/layout/list1"/>
    <dgm:cxn modelId="{7984F391-9F9E-477B-AC9A-21DD330A64C9}" type="presParOf" srcId="{FB84D43A-A4D5-450A-9914-42BEC7FCAA45}" destId="{DEF61A1C-372B-4E20-882E-FB8E38315D6F}" srcOrd="0" destOrd="0" presId="urn:microsoft.com/office/officeart/2005/8/layout/list1"/>
    <dgm:cxn modelId="{5A773062-AE0D-4EA8-99CA-34A8FB8FD336}" type="presParOf" srcId="{FB84D43A-A4D5-450A-9914-42BEC7FCAA45}" destId="{04AF3F8D-9BCE-4293-A993-0B3A0A03AE89}" srcOrd="1" destOrd="0" presId="urn:microsoft.com/office/officeart/2005/8/layout/list1"/>
    <dgm:cxn modelId="{13ACC234-A301-4800-B4D4-FB432FC03209}" type="presParOf" srcId="{2DAD9041-695F-486F-8838-225D1A39CD28}" destId="{02826601-3695-408C-810D-15ED6814F0FB}" srcOrd="9" destOrd="0" presId="urn:microsoft.com/office/officeart/2005/8/layout/list1"/>
    <dgm:cxn modelId="{C06A846A-9D1B-46CC-8225-AD564C372376}" type="presParOf" srcId="{2DAD9041-695F-486F-8838-225D1A39CD28}" destId="{72BF754E-6D34-49F4-AE87-489089B910EB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F2258C2-BB21-4CC3-BAF2-0D2CE57CE5AA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89EE24D-C44D-49F5-B4B6-CB5D3723CAD2}">
      <dgm:prSet/>
      <dgm:spPr/>
      <dgm:t>
        <a:bodyPr/>
        <a:lstStyle/>
        <a:p>
          <a:r>
            <a:rPr lang="en-US"/>
            <a:t>Undergraduate research projects</a:t>
          </a:r>
        </a:p>
      </dgm:t>
    </dgm:pt>
    <dgm:pt modelId="{A7A775A0-3BCE-4119-9EBE-308625318604}" type="parTrans" cxnId="{B6BA13B6-16E1-4DB6-8B55-C2C2C05864EE}">
      <dgm:prSet/>
      <dgm:spPr/>
      <dgm:t>
        <a:bodyPr/>
        <a:lstStyle/>
        <a:p>
          <a:endParaRPr lang="en-US"/>
        </a:p>
      </dgm:t>
    </dgm:pt>
    <dgm:pt modelId="{79B088DD-C8AA-4098-9985-5677D3BD470F}" type="sibTrans" cxnId="{B6BA13B6-16E1-4DB6-8B55-C2C2C05864EE}">
      <dgm:prSet/>
      <dgm:spPr/>
      <dgm:t>
        <a:bodyPr/>
        <a:lstStyle/>
        <a:p>
          <a:endParaRPr lang="en-US"/>
        </a:p>
      </dgm:t>
    </dgm:pt>
    <dgm:pt modelId="{378C7673-CA88-4531-BA5A-D037BB6381DF}">
      <dgm:prSet/>
      <dgm:spPr/>
      <dgm:t>
        <a:bodyPr/>
        <a:lstStyle/>
        <a:p>
          <a:r>
            <a:rPr lang="en-US"/>
            <a:t>Postgraduate research projects</a:t>
          </a:r>
        </a:p>
      </dgm:t>
    </dgm:pt>
    <dgm:pt modelId="{01E165E7-B3D9-4C46-BF22-991B36742D1B}" type="parTrans" cxnId="{B3B84EC8-A913-47C6-B42F-1CDE30006556}">
      <dgm:prSet/>
      <dgm:spPr/>
      <dgm:t>
        <a:bodyPr/>
        <a:lstStyle/>
        <a:p>
          <a:endParaRPr lang="en-US"/>
        </a:p>
      </dgm:t>
    </dgm:pt>
    <dgm:pt modelId="{889F10CC-2B0C-4B67-A2D6-B1EF34CB9247}" type="sibTrans" cxnId="{B3B84EC8-A913-47C6-B42F-1CDE30006556}">
      <dgm:prSet/>
      <dgm:spPr/>
      <dgm:t>
        <a:bodyPr/>
        <a:lstStyle/>
        <a:p>
          <a:endParaRPr lang="en-US"/>
        </a:p>
      </dgm:t>
    </dgm:pt>
    <dgm:pt modelId="{17CAB44C-D68A-40D4-866D-7687F1F55C57}">
      <dgm:prSet/>
      <dgm:spPr/>
      <dgm:t>
        <a:bodyPr/>
        <a:lstStyle/>
        <a:p>
          <a:r>
            <a:rPr lang="en-US"/>
            <a:t>PhD/Masters fellows</a:t>
          </a:r>
        </a:p>
      </dgm:t>
    </dgm:pt>
    <dgm:pt modelId="{411E2949-9169-4104-8742-9A0B09366800}" type="parTrans" cxnId="{41580665-3D42-4119-83F4-0D0D4AF63F68}">
      <dgm:prSet/>
      <dgm:spPr/>
      <dgm:t>
        <a:bodyPr/>
        <a:lstStyle/>
        <a:p>
          <a:endParaRPr lang="en-US"/>
        </a:p>
      </dgm:t>
    </dgm:pt>
    <dgm:pt modelId="{21F6ECB7-4835-43D9-A895-0B259B6F74A0}" type="sibTrans" cxnId="{41580665-3D42-4119-83F4-0D0D4AF63F68}">
      <dgm:prSet/>
      <dgm:spPr/>
      <dgm:t>
        <a:bodyPr/>
        <a:lstStyle/>
        <a:p>
          <a:endParaRPr lang="en-US"/>
        </a:p>
      </dgm:t>
    </dgm:pt>
    <dgm:pt modelId="{4872C80E-5CA1-4705-ABFE-B1F4E1A5807A}">
      <dgm:prSet/>
      <dgm:spPr/>
      <dgm:t>
        <a:bodyPr/>
        <a:lstStyle/>
        <a:p>
          <a:r>
            <a:rPr lang="en-US"/>
            <a:t>MPH</a:t>
          </a:r>
        </a:p>
      </dgm:t>
    </dgm:pt>
    <dgm:pt modelId="{E976269A-77D0-4851-AADB-FA04826C6BBD}" type="parTrans" cxnId="{F0999D5B-C073-4F1F-A695-CFB274F28555}">
      <dgm:prSet/>
      <dgm:spPr/>
      <dgm:t>
        <a:bodyPr/>
        <a:lstStyle/>
        <a:p>
          <a:endParaRPr lang="en-US"/>
        </a:p>
      </dgm:t>
    </dgm:pt>
    <dgm:pt modelId="{6E5F86C3-5113-4612-B36F-E382EEE8668F}" type="sibTrans" cxnId="{F0999D5B-C073-4F1F-A695-CFB274F28555}">
      <dgm:prSet/>
      <dgm:spPr/>
      <dgm:t>
        <a:bodyPr/>
        <a:lstStyle/>
        <a:p>
          <a:endParaRPr lang="en-US"/>
        </a:p>
      </dgm:t>
    </dgm:pt>
    <dgm:pt modelId="{66150BFF-AC64-4AD4-AA8A-9098B3D28E79}">
      <dgm:prSet/>
      <dgm:spPr/>
      <dgm:t>
        <a:bodyPr/>
        <a:lstStyle/>
        <a:p>
          <a:r>
            <a:rPr lang="en-US"/>
            <a:t>Dissertation</a:t>
          </a:r>
        </a:p>
      </dgm:t>
    </dgm:pt>
    <dgm:pt modelId="{163582B6-538D-4BEE-B6C5-867C955C50BF}" type="parTrans" cxnId="{D9A37EDA-8FC6-498C-A5DD-D8BB248E9DDD}">
      <dgm:prSet/>
      <dgm:spPr/>
      <dgm:t>
        <a:bodyPr/>
        <a:lstStyle/>
        <a:p>
          <a:endParaRPr lang="en-US"/>
        </a:p>
      </dgm:t>
    </dgm:pt>
    <dgm:pt modelId="{43AE27B6-F925-4E08-968D-D29E86A5D308}" type="sibTrans" cxnId="{D9A37EDA-8FC6-498C-A5DD-D8BB248E9DDD}">
      <dgm:prSet/>
      <dgm:spPr/>
      <dgm:t>
        <a:bodyPr/>
        <a:lstStyle/>
        <a:p>
          <a:endParaRPr lang="en-US"/>
        </a:p>
      </dgm:t>
    </dgm:pt>
    <dgm:pt modelId="{340D9387-A0B8-4933-ABC6-9066FF897524}">
      <dgm:prSet/>
      <dgm:spPr/>
      <dgm:t>
        <a:bodyPr/>
        <a:lstStyle/>
        <a:p>
          <a:r>
            <a:rPr lang="en-US" dirty="0"/>
            <a:t>Small projects</a:t>
          </a:r>
        </a:p>
      </dgm:t>
    </dgm:pt>
    <dgm:pt modelId="{9FEC9DC6-F673-42C5-B861-021656766FCC}" type="parTrans" cxnId="{63E9D34F-9876-427A-B741-D7DCDA49DE45}">
      <dgm:prSet/>
      <dgm:spPr/>
      <dgm:t>
        <a:bodyPr/>
        <a:lstStyle/>
        <a:p>
          <a:endParaRPr lang="en-US"/>
        </a:p>
      </dgm:t>
    </dgm:pt>
    <dgm:pt modelId="{5CC7D526-CF67-406E-A876-511401086D3C}" type="sibTrans" cxnId="{63E9D34F-9876-427A-B741-D7DCDA49DE45}">
      <dgm:prSet/>
      <dgm:spPr/>
      <dgm:t>
        <a:bodyPr/>
        <a:lstStyle/>
        <a:p>
          <a:endParaRPr lang="en-US"/>
        </a:p>
      </dgm:t>
    </dgm:pt>
    <dgm:pt modelId="{314607A8-1A64-48C1-9A6C-4AC3EECE6D8B}" type="pres">
      <dgm:prSet presAssocID="{8F2258C2-BB21-4CC3-BAF2-0D2CE57CE5AA}" presName="linear" presStyleCnt="0">
        <dgm:presLayoutVars>
          <dgm:animLvl val="lvl"/>
          <dgm:resizeHandles val="exact"/>
        </dgm:presLayoutVars>
      </dgm:prSet>
      <dgm:spPr/>
    </dgm:pt>
    <dgm:pt modelId="{9A8A56E4-8930-4A14-AAA1-835B2E834E5E}" type="pres">
      <dgm:prSet presAssocID="{389EE24D-C44D-49F5-B4B6-CB5D3723CAD2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6A0C5566-C585-4C98-80CD-AD1E8BD765B2}" type="pres">
      <dgm:prSet presAssocID="{389EE24D-C44D-49F5-B4B6-CB5D3723CAD2}" presName="childText" presStyleLbl="revTx" presStyleIdx="0" presStyleCnt="2">
        <dgm:presLayoutVars>
          <dgm:bulletEnabled val="1"/>
        </dgm:presLayoutVars>
      </dgm:prSet>
      <dgm:spPr/>
    </dgm:pt>
    <dgm:pt modelId="{3729CC21-7D62-4BCA-B5C7-E37FFA984191}" type="pres">
      <dgm:prSet presAssocID="{378C7673-CA88-4531-BA5A-D037BB6381DF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B89C414C-3506-4008-BFEB-F266AA858924}" type="pres">
      <dgm:prSet presAssocID="{378C7673-CA88-4531-BA5A-D037BB6381DF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F0999D5B-C073-4F1F-A695-CFB274F28555}" srcId="{378C7673-CA88-4531-BA5A-D037BB6381DF}" destId="{4872C80E-5CA1-4705-ABFE-B1F4E1A5807A}" srcOrd="1" destOrd="0" parTransId="{E976269A-77D0-4851-AADB-FA04826C6BBD}" sibTransId="{6E5F86C3-5113-4612-B36F-E382EEE8668F}"/>
    <dgm:cxn modelId="{4F1A5B60-F28D-4CF0-BF97-F47CA1E9CA52}" type="presOf" srcId="{389EE24D-C44D-49F5-B4B6-CB5D3723CAD2}" destId="{9A8A56E4-8930-4A14-AAA1-835B2E834E5E}" srcOrd="0" destOrd="0" presId="urn:microsoft.com/office/officeart/2005/8/layout/vList2"/>
    <dgm:cxn modelId="{6D5AE764-62E4-4437-813B-5566507459E1}" type="presOf" srcId="{378C7673-CA88-4531-BA5A-D037BB6381DF}" destId="{3729CC21-7D62-4BCA-B5C7-E37FFA984191}" srcOrd="0" destOrd="0" presId="urn:microsoft.com/office/officeart/2005/8/layout/vList2"/>
    <dgm:cxn modelId="{41580665-3D42-4119-83F4-0D0D4AF63F68}" srcId="{378C7673-CA88-4531-BA5A-D037BB6381DF}" destId="{17CAB44C-D68A-40D4-866D-7687F1F55C57}" srcOrd="0" destOrd="0" parTransId="{411E2949-9169-4104-8742-9A0B09366800}" sibTransId="{21F6ECB7-4835-43D9-A895-0B259B6F74A0}"/>
    <dgm:cxn modelId="{63E9D34F-9876-427A-B741-D7DCDA49DE45}" srcId="{389EE24D-C44D-49F5-B4B6-CB5D3723CAD2}" destId="{340D9387-A0B8-4933-ABC6-9066FF897524}" srcOrd="0" destOrd="0" parTransId="{9FEC9DC6-F673-42C5-B861-021656766FCC}" sibTransId="{5CC7D526-CF67-406E-A876-511401086D3C}"/>
    <dgm:cxn modelId="{CADCDCA8-71EE-4E6C-A145-11EAFCE1CABD}" type="presOf" srcId="{340D9387-A0B8-4933-ABC6-9066FF897524}" destId="{6A0C5566-C585-4C98-80CD-AD1E8BD765B2}" srcOrd="0" destOrd="0" presId="urn:microsoft.com/office/officeart/2005/8/layout/vList2"/>
    <dgm:cxn modelId="{B6BA13B6-16E1-4DB6-8B55-C2C2C05864EE}" srcId="{8F2258C2-BB21-4CC3-BAF2-0D2CE57CE5AA}" destId="{389EE24D-C44D-49F5-B4B6-CB5D3723CAD2}" srcOrd="0" destOrd="0" parTransId="{A7A775A0-3BCE-4119-9EBE-308625318604}" sibTransId="{79B088DD-C8AA-4098-9985-5677D3BD470F}"/>
    <dgm:cxn modelId="{815FB1B9-8FB9-4DCB-BAD3-EF800EDAC5C2}" type="presOf" srcId="{4872C80E-5CA1-4705-ABFE-B1F4E1A5807A}" destId="{B89C414C-3506-4008-BFEB-F266AA858924}" srcOrd="0" destOrd="1" presId="urn:microsoft.com/office/officeart/2005/8/layout/vList2"/>
    <dgm:cxn modelId="{B3B84EC8-A913-47C6-B42F-1CDE30006556}" srcId="{8F2258C2-BB21-4CC3-BAF2-0D2CE57CE5AA}" destId="{378C7673-CA88-4531-BA5A-D037BB6381DF}" srcOrd="1" destOrd="0" parTransId="{01E165E7-B3D9-4C46-BF22-991B36742D1B}" sibTransId="{889F10CC-2B0C-4B67-A2D6-B1EF34CB9247}"/>
    <dgm:cxn modelId="{BFF22FD7-567D-451F-AE8A-C288E7BB7191}" type="presOf" srcId="{66150BFF-AC64-4AD4-AA8A-9098B3D28E79}" destId="{B89C414C-3506-4008-BFEB-F266AA858924}" srcOrd="0" destOrd="2" presId="urn:microsoft.com/office/officeart/2005/8/layout/vList2"/>
    <dgm:cxn modelId="{D9A37EDA-8FC6-498C-A5DD-D8BB248E9DDD}" srcId="{378C7673-CA88-4531-BA5A-D037BB6381DF}" destId="{66150BFF-AC64-4AD4-AA8A-9098B3D28E79}" srcOrd="2" destOrd="0" parTransId="{163582B6-538D-4BEE-B6C5-867C955C50BF}" sibTransId="{43AE27B6-F925-4E08-968D-D29E86A5D308}"/>
    <dgm:cxn modelId="{C27E74DE-D3CF-4EB6-8F58-B94C8706429D}" type="presOf" srcId="{17CAB44C-D68A-40D4-866D-7687F1F55C57}" destId="{B89C414C-3506-4008-BFEB-F266AA858924}" srcOrd="0" destOrd="0" presId="urn:microsoft.com/office/officeart/2005/8/layout/vList2"/>
    <dgm:cxn modelId="{7312CFF9-CD6A-4AC9-B3EB-B74D384CE5F3}" type="presOf" srcId="{8F2258C2-BB21-4CC3-BAF2-0D2CE57CE5AA}" destId="{314607A8-1A64-48C1-9A6C-4AC3EECE6D8B}" srcOrd="0" destOrd="0" presId="urn:microsoft.com/office/officeart/2005/8/layout/vList2"/>
    <dgm:cxn modelId="{0CCC7608-8B9A-429B-887E-D04822ADC9D0}" type="presParOf" srcId="{314607A8-1A64-48C1-9A6C-4AC3EECE6D8B}" destId="{9A8A56E4-8930-4A14-AAA1-835B2E834E5E}" srcOrd="0" destOrd="0" presId="urn:microsoft.com/office/officeart/2005/8/layout/vList2"/>
    <dgm:cxn modelId="{598CEE2F-3409-4799-9266-1B558C5403B6}" type="presParOf" srcId="{314607A8-1A64-48C1-9A6C-4AC3EECE6D8B}" destId="{6A0C5566-C585-4C98-80CD-AD1E8BD765B2}" srcOrd="1" destOrd="0" presId="urn:microsoft.com/office/officeart/2005/8/layout/vList2"/>
    <dgm:cxn modelId="{F80CF2FD-2B30-4232-B19F-3E4B096311C4}" type="presParOf" srcId="{314607A8-1A64-48C1-9A6C-4AC3EECE6D8B}" destId="{3729CC21-7D62-4BCA-B5C7-E37FFA984191}" srcOrd="2" destOrd="0" presId="urn:microsoft.com/office/officeart/2005/8/layout/vList2"/>
    <dgm:cxn modelId="{A5C82913-A41B-4F3D-BC43-93639A51AB23}" type="presParOf" srcId="{314607A8-1A64-48C1-9A6C-4AC3EECE6D8B}" destId="{B89C414C-3506-4008-BFEB-F266AA858924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C73F54E-9F37-436F-B443-9037898A61D6}" type="doc">
      <dgm:prSet loTypeId="urn:microsoft.com/office/officeart/2005/8/layout/list1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D3A2A445-5DA4-41C5-BA22-3B69973F604A}">
      <dgm:prSet/>
      <dgm:spPr/>
      <dgm:t>
        <a:bodyPr/>
        <a:lstStyle/>
        <a:p>
          <a:r>
            <a:rPr lang="en-US"/>
            <a:t>Identify linking disciplines to yours</a:t>
          </a:r>
        </a:p>
      </dgm:t>
    </dgm:pt>
    <dgm:pt modelId="{B3821DC7-2F2D-4833-934C-C45DF07B88D0}" type="parTrans" cxnId="{7A5A852D-BA71-4DAA-9F4E-B4655E06C3FE}">
      <dgm:prSet/>
      <dgm:spPr/>
      <dgm:t>
        <a:bodyPr/>
        <a:lstStyle/>
        <a:p>
          <a:endParaRPr lang="en-US"/>
        </a:p>
      </dgm:t>
    </dgm:pt>
    <dgm:pt modelId="{B898DF46-E333-4355-B816-131A116193A3}" type="sibTrans" cxnId="{7A5A852D-BA71-4DAA-9F4E-B4655E06C3FE}">
      <dgm:prSet/>
      <dgm:spPr/>
      <dgm:t>
        <a:bodyPr/>
        <a:lstStyle/>
        <a:p>
          <a:endParaRPr lang="en-US"/>
        </a:p>
      </dgm:t>
    </dgm:pt>
    <dgm:pt modelId="{66A16304-EF07-4224-B8C5-92192BC2CDA2}">
      <dgm:prSet custT="1"/>
      <dgm:spPr/>
      <dgm:t>
        <a:bodyPr/>
        <a:lstStyle/>
        <a:p>
          <a:r>
            <a:rPr lang="en-US" sz="2400"/>
            <a:t>Directly</a:t>
          </a:r>
        </a:p>
      </dgm:t>
    </dgm:pt>
    <dgm:pt modelId="{3CE9B95F-544B-462F-8A23-9B931AED33F1}" type="parTrans" cxnId="{7AA0413F-C7C3-4FC1-8093-4A5314698355}">
      <dgm:prSet/>
      <dgm:spPr/>
      <dgm:t>
        <a:bodyPr/>
        <a:lstStyle/>
        <a:p>
          <a:endParaRPr lang="en-US"/>
        </a:p>
      </dgm:t>
    </dgm:pt>
    <dgm:pt modelId="{BD32C57E-E6F3-4F64-96E1-9DFC30D1CBFB}" type="sibTrans" cxnId="{7AA0413F-C7C3-4FC1-8093-4A5314698355}">
      <dgm:prSet/>
      <dgm:spPr/>
      <dgm:t>
        <a:bodyPr/>
        <a:lstStyle/>
        <a:p>
          <a:endParaRPr lang="en-US"/>
        </a:p>
      </dgm:t>
    </dgm:pt>
    <dgm:pt modelId="{55B9CEE4-842B-42EE-881A-AF6A93294BCC}">
      <dgm:prSet custT="1"/>
      <dgm:spPr/>
      <dgm:t>
        <a:bodyPr/>
        <a:lstStyle/>
        <a:p>
          <a:r>
            <a:rPr lang="en-US" sz="2400" dirty="0"/>
            <a:t>Indirectly</a:t>
          </a:r>
        </a:p>
      </dgm:t>
    </dgm:pt>
    <dgm:pt modelId="{7D596963-831B-4AB1-AA7C-8B7551D71019}" type="parTrans" cxnId="{F8C19C4C-9C3F-476E-9E1A-591E8BFA9AA6}">
      <dgm:prSet/>
      <dgm:spPr/>
      <dgm:t>
        <a:bodyPr/>
        <a:lstStyle/>
        <a:p>
          <a:endParaRPr lang="en-US"/>
        </a:p>
      </dgm:t>
    </dgm:pt>
    <dgm:pt modelId="{C20D609E-6F90-4E0A-BBF3-78845B1F98B0}" type="sibTrans" cxnId="{F8C19C4C-9C3F-476E-9E1A-591E8BFA9AA6}">
      <dgm:prSet/>
      <dgm:spPr/>
      <dgm:t>
        <a:bodyPr/>
        <a:lstStyle/>
        <a:p>
          <a:endParaRPr lang="en-US"/>
        </a:p>
      </dgm:t>
    </dgm:pt>
    <dgm:pt modelId="{9E01DBD7-33F9-4CDE-8352-7B73F8E8031C}">
      <dgm:prSet custT="1"/>
      <dgm:spPr/>
      <dgm:t>
        <a:bodyPr/>
        <a:lstStyle/>
        <a:p>
          <a:r>
            <a:rPr lang="en-US" sz="2400"/>
            <a:t>E.g Genetics is a cross cutting field e.g medicine, industry, agriculture etc</a:t>
          </a:r>
        </a:p>
      </dgm:t>
    </dgm:pt>
    <dgm:pt modelId="{FEDF3FCD-3BA7-4819-AAD6-159C14E1DB84}" type="parTrans" cxnId="{DAB15BC4-773B-458C-A5B4-8BF0F875E84F}">
      <dgm:prSet/>
      <dgm:spPr/>
      <dgm:t>
        <a:bodyPr/>
        <a:lstStyle/>
        <a:p>
          <a:endParaRPr lang="en-US"/>
        </a:p>
      </dgm:t>
    </dgm:pt>
    <dgm:pt modelId="{7C301451-2C16-40CF-8B39-8DD9735AB828}" type="sibTrans" cxnId="{DAB15BC4-773B-458C-A5B4-8BF0F875E84F}">
      <dgm:prSet/>
      <dgm:spPr/>
      <dgm:t>
        <a:bodyPr/>
        <a:lstStyle/>
        <a:p>
          <a:endParaRPr lang="en-US"/>
        </a:p>
      </dgm:t>
    </dgm:pt>
    <dgm:pt modelId="{48A9FF61-91F5-4A40-AE59-824209173A69}">
      <dgm:prSet/>
      <dgm:spPr/>
      <dgm:t>
        <a:bodyPr/>
        <a:lstStyle/>
        <a:p>
          <a:r>
            <a:rPr lang="en-US"/>
            <a:t>Why is this important</a:t>
          </a:r>
        </a:p>
      </dgm:t>
    </dgm:pt>
    <dgm:pt modelId="{4AE62741-C1C4-443B-933F-F8DC94FF6675}" type="parTrans" cxnId="{EF6988FD-7E24-4321-97BE-6D5D72BBC685}">
      <dgm:prSet/>
      <dgm:spPr/>
      <dgm:t>
        <a:bodyPr/>
        <a:lstStyle/>
        <a:p>
          <a:endParaRPr lang="en-US"/>
        </a:p>
      </dgm:t>
    </dgm:pt>
    <dgm:pt modelId="{C309F215-A342-4CCF-91AE-E15CA7F4018E}" type="sibTrans" cxnId="{EF6988FD-7E24-4321-97BE-6D5D72BBC685}">
      <dgm:prSet/>
      <dgm:spPr/>
      <dgm:t>
        <a:bodyPr/>
        <a:lstStyle/>
        <a:p>
          <a:endParaRPr lang="en-US"/>
        </a:p>
      </dgm:t>
    </dgm:pt>
    <dgm:pt modelId="{AE05D753-107F-4986-816E-5CC41EE7678A}">
      <dgm:prSet/>
      <dgm:spPr/>
      <dgm:t>
        <a:bodyPr/>
        <a:lstStyle/>
        <a:p>
          <a:r>
            <a:rPr lang="en-US"/>
            <a:t>Increased application of your research</a:t>
          </a:r>
        </a:p>
      </dgm:t>
    </dgm:pt>
    <dgm:pt modelId="{3D5DF9BD-4B81-4011-BF59-98FAD962601B}" type="parTrans" cxnId="{EF3B36FC-EC19-4239-A0A0-9D65E96BC884}">
      <dgm:prSet/>
      <dgm:spPr/>
      <dgm:t>
        <a:bodyPr/>
        <a:lstStyle/>
        <a:p>
          <a:endParaRPr lang="en-US"/>
        </a:p>
      </dgm:t>
    </dgm:pt>
    <dgm:pt modelId="{7EBE8D05-6902-4B72-AE03-BB7B47AB675C}" type="sibTrans" cxnId="{EF3B36FC-EC19-4239-A0A0-9D65E96BC884}">
      <dgm:prSet/>
      <dgm:spPr/>
      <dgm:t>
        <a:bodyPr/>
        <a:lstStyle/>
        <a:p>
          <a:endParaRPr lang="en-US"/>
        </a:p>
      </dgm:t>
    </dgm:pt>
    <dgm:pt modelId="{E2146B90-2613-463C-9617-534F8F566257}">
      <dgm:prSet/>
      <dgm:spPr/>
      <dgm:t>
        <a:bodyPr/>
        <a:lstStyle/>
        <a:p>
          <a:r>
            <a:rPr lang="en-US"/>
            <a:t>Shared research platforms, expertise, equipment and other resources which reduce costs.</a:t>
          </a:r>
        </a:p>
      </dgm:t>
    </dgm:pt>
    <dgm:pt modelId="{9AFD44D1-A980-4D4A-8C30-1714BFB3DA08}" type="parTrans" cxnId="{E856EE60-277C-4475-A314-E7B376260CE2}">
      <dgm:prSet/>
      <dgm:spPr/>
      <dgm:t>
        <a:bodyPr/>
        <a:lstStyle/>
        <a:p>
          <a:endParaRPr lang="en-US"/>
        </a:p>
      </dgm:t>
    </dgm:pt>
    <dgm:pt modelId="{2FA150E9-AD80-4BEE-9E80-78A9FE4F8A7A}" type="sibTrans" cxnId="{E856EE60-277C-4475-A314-E7B376260CE2}">
      <dgm:prSet/>
      <dgm:spPr/>
      <dgm:t>
        <a:bodyPr/>
        <a:lstStyle/>
        <a:p>
          <a:endParaRPr lang="en-US"/>
        </a:p>
      </dgm:t>
    </dgm:pt>
    <dgm:pt modelId="{BD9DBC84-E775-454B-B43A-882904CC245D}" type="pres">
      <dgm:prSet presAssocID="{2C73F54E-9F37-436F-B443-9037898A61D6}" presName="linear" presStyleCnt="0">
        <dgm:presLayoutVars>
          <dgm:dir/>
          <dgm:animLvl val="lvl"/>
          <dgm:resizeHandles val="exact"/>
        </dgm:presLayoutVars>
      </dgm:prSet>
      <dgm:spPr/>
    </dgm:pt>
    <dgm:pt modelId="{8D03D125-5EEE-411C-8736-0BAE5A891580}" type="pres">
      <dgm:prSet presAssocID="{D3A2A445-5DA4-41C5-BA22-3B69973F604A}" presName="parentLin" presStyleCnt="0"/>
      <dgm:spPr/>
    </dgm:pt>
    <dgm:pt modelId="{3AC95293-E2BA-490C-BCB5-7667762DED2C}" type="pres">
      <dgm:prSet presAssocID="{D3A2A445-5DA4-41C5-BA22-3B69973F604A}" presName="parentLeftMargin" presStyleLbl="node1" presStyleIdx="0" presStyleCnt="2"/>
      <dgm:spPr/>
    </dgm:pt>
    <dgm:pt modelId="{42563DF3-3065-49E6-91AE-91225E2CEC58}" type="pres">
      <dgm:prSet presAssocID="{D3A2A445-5DA4-41C5-BA22-3B69973F604A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301DADC0-50F9-4FB5-9B81-DE53AD4A4142}" type="pres">
      <dgm:prSet presAssocID="{D3A2A445-5DA4-41C5-BA22-3B69973F604A}" presName="negativeSpace" presStyleCnt="0"/>
      <dgm:spPr/>
    </dgm:pt>
    <dgm:pt modelId="{25C82E9B-EE26-44CB-A8B7-0276F7458832}" type="pres">
      <dgm:prSet presAssocID="{D3A2A445-5DA4-41C5-BA22-3B69973F604A}" presName="childText" presStyleLbl="conFgAcc1" presStyleIdx="0" presStyleCnt="2">
        <dgm:presLayoutVars>
          <dgm:bulletEnabled val="1"/>
        </dgm:presLayoutVars>
      </dgm:prSet>
      <dgm:spPr/>
    </dgm:pt>
    <dgm:pt modelId="{57379CAF-FB86-4DE4-BCB9-9EC913418750}" type="pres">
      <dgm:prSet presAssocID="{B898DF46-E333-4355-B816-131A116193A3}" presName="spaceBetweenRectangles" presStyleCnt="0"/>
      <dgm:spPr/>
    </dgm:pt>
    <dgm:pt modelId="{E783C9E6-E9C4-4ADB-8C7F-720982D4BCAE}" type="pres">
      <dgm:prSet presAssocID="{48A9FF61-91F5-4A40-AE59-824209173A69}" presName="parentLin" presStyleCnt="0"/>
      <dgm:spPr/>
    </dgm:pt>
    <dgm:pt modelId="{9DAE1A5E-C5CF-416D-9D63-9C00A63C1DCD}" type="pres">
      <dgm:prSet presAssocID="{48A9FF61-91F5-4A40-AE59-824209173A69}" presName="parentLeftMargin" presStyleLbl="node1" presStyleIdx="0" presStyleCnt="2"/>
      <dgm:spPr/>
    </dgm:pt>
    <dgm:pt modelId="{8799F05D-2CFA-4923-A94E-BCD71E0C3962}" type="pres">
      <dgm:prSet presAssocID="{48A9FF61-91F5-4A40-AE59-824209173A69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FD16483B-546D-4D3F-BA87-A92E77689269}" type="pres">
      <dgm:prSet presAssocID="{48A9FF61-91F5-4A40-AE59-824209173A69}" presName="negativeSpace" presStyleCnt="0"/>
      <dgm:spPr/>
    </dgm:pt>
    <dgm:pt modelId="{BD4A5CA3-C992-4568-86BC-B01F342194EC}" type="pres">
      <dgm:prSet presAssocID="{48A9FF61-91F5-4A40-AE59-824209173A69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B5D54809-364D-4FA8-9713-21A2CD8F90FD}" type="presOf" srcId="{66A16304-EF07-4224-B8C5-92192BC2CDA2}" destId="{25C82E9B-EE26-44CB-A8B7-0276F7458832}" srcOrd="0" destOrd="0" presId="urn:microsoft.com/office/officeart/2005/8/layout/list1"/>
    <dgm:cxn modelId="{244E700A-52F7-4D9D-825C-125B2E93E05A}" type="presOf" srcId="{E2146B90-2613-463C-9617-534F8F566257}" destId="{BD4A5CA3-C992-4568-86BC-B01F342194EC}" srcOrd="0" destOrd="1" presId="urn:microsoft.com/office/officeart/2005/8/layout/list1"/>
    <dgm:cxn modelId="{2582F822-63FC-436E-9122-E9B69F22EF27}" type="presOf" srcId="{D3A2A445-5DA4-41C5-BA22-3B69973F604A}" destId="{42563DF3-3065-49E6-91AE-91225E2CEC58}" srcOrd="1" destOrd="0" presId="urn:microsoft.com/office/officeart/2005/8/layout/list1"/>
    <dgm:cxn modelId="{7A5A852D-BA71-4DAA-9F4E-B4655E06C3FE}" srcId="{2C73F54E-9F37-436F-B443-9037898A61D6}" destId="{D3A2A445-5DA4-41C5-BA22-3B69973F604A}" srcOrd="0" destOrd="0" parTransId="{B3821DC7-2F2D-4833-934C-C45DF07B88D0}" sibTransId="{B898DF46-E333-4355-B816-131A116193A3}"/>
    <dgm:cxn modelId="{7AA0413F-C7C3-4FC1-8093-4A5314698355}" srcId="{D3A2A445-5DA4-41C5-BA22-3B69973F604A}" destId="{66A16304-EF07-4224-B8C5-92192BC2CDA2}" srcOrd="0" destOrd="0" parTransId="{3CE9B95F-544B-462F-8A23-9B931AED33F1}" sibTransId="{BD32C57E-E6F3-4F64-96E1-9DFC30D1CBFB}"/>
    <dgm:cxn modelId="{E856EE60-277C-4475-A314-E7B376260CE2}" srcId="{48A9FF61-91F5-4A40-AE59-824209173A69}" destId="{E2146B90-2613-463C-9617-534F8F566257}" srcOrd="1" destOrd="0" parTransId="{9AFD44D1-A980-4D4A-8C30-1714BFB3DA08}" sibTransId="{2FA150E9-AD80-4BEE-9E80-78A9FE4F8A7A}"/>
    <dgm:cxn modelId="{56BDA667-4CAD-4951-80A8-72DD129444B2}" type="presOf" srcId="{AE05D753-107F-4986-816E-5CC41EE7678A}" destId="{BD4A5CA3-C992-4568-86BC-B01F342194EC}" srcOrd="0" destOrd="0" presId="urn:microsoft.com/office/officeart/2005/8/layout/list1"/>
    <dgm:cxn modelId="{F8C19C4C-9C3F-476E-9E1A-591E8BFA9AA6}" srcId="{D3A2A445-5DA4-41C5-BA22-3B69973F604A}" destId="{55B9CEE4-842B-42EE-881A-AF6A93294BCC}" srcOrd="1" destOrd="0" parTransId="{7D596963-831B-4AB1-AA7C-8B7551D71019}" sibTransId="{C20D609E-6F90-4E0A-BBF3-78845B1F98B0}"/>
    <dgm:cxn modelId="{ED47F65A-9BB8-4C9D-8A04-E8CBE7018CD2}" type="presOf" srcId="{55B9CEE4-842B-42EE-881A-AF6A93294BCC}" destId="{25C82E9B-EE26-44CB-A8B7-0276F7458832}" srcOrd="0" destOrd="1" presId="urn:microsoft.com/office/officeart/2005/8/layout/list1"/>
    <dgm:cxn modelId="{A0D3148F-12A2-4F5A-A4D8-25D8A4DD0E35}" type="presOf" srcId="{9E01DBD7-33F9-4CDE-8352-7B73F8E8031C}" destId="{25C82E9B-EE26-44CB-A8B7-0276F7458832}" srcOrd="0" destOrd="2" presId="urn:microsoft.com/office/officeart/2005/8/layout/list1"/>
    <dgm:cxn modelId="{DAB15BC4-773B-458C-A5B4-8BF0F875E84F}" srcId="{D3A2A445-5DA4-41C5-BA22-3B69973F604A}" destId="{9E01DBD7-33F9-4CDE-8352-7B73F8E8031C}" srcOrd="2" destOrd="0" parTransId="{FEDF3FCD-3BA7-4819-AAD6-159C14E1DB84}" sibTransId="{7C301451-2C16-40CF-8B39-8DD9735AB828}"/>
    <dgm:cxn modelId="{96F01CDC-CBD9-4E33-A8B5-AC843E229584}" type="presOf" srcId="{48A9FF61-91F5-4A40-AE59-824209173A69}" destId="{8799F05D-2CFA-4923-A94E-BCD71E0C3962}" srcOrd="1" destOrd="0" presId="urn:microsoft.com/office/officeart/2005/8/layout/list1"/>
    <dgm:cxn modelId="{69A388FA-5A07-4FFC-B329-6724CC5FE49A}" type="presOf" srcId="{2C73F54E-9F37-436F-B443-9037898A61D6}" destId="{BD9DBC84-E775-454B-B43A-882904CC245D}" srcOrd="0" destOrd="0" presId="urn:microsoft.com/office/officeart/2005/8/layout/list1"/>
    <dgm:cxn modelId="{9E58EBFB-7926-4834-9B0A-879FE49DAB2E}" type="presOf" srcId="{48A9FF61-91F5-4A40-AE59-824209173A69}" destId="{9DAE1A5E-C5CF-416D-9D63-9C00A63C1DCD}" srcOrd="0" destOrd="0" presId="urn:microsoft.com/office/officeart/2005/8/layout/list1"/>
    <dgm:cxn modelId="{EF3B36FC-EC19-4239-A0A0-9D65E96BC884}" srcId="{48A9FF61-91F5-4A40-AE59-824209173A69}" destId="{AE05D753-107F-4986-816E-5CC41EE7678A}" srcOrd="0" destOrd="0" parTransId="{3D5DF9BD-4B81-4011-BF59-98FAD962601B}" sibTransId="{7EBE8D05-6902-4B72-AE03-BB7B47AB675C}"/>
    <dgm:cxn modelId="{EF6988FD-7E24-4321-97BE-6D5D72BBC685}" srcId="{2C73F54E-9F37-436F-B443-9037898A61D6}" destId="{48A9FF61-91F5-4A40-AE59-824209173A69}" srcOrd="1" destOrd="0" parTransId="{4AE62741-C1C4-443B-933F-F8DC94FF6675}" sibTransId="{C309F215-A342-4CCF-91AE-E15CA7F4018E}"/>
    <dgm:cxn modelId="{CF41AFFE-47C8-429A-8DA9-FED8CA00D987}" type="presOf" srcId="{D3A2A445-5DA4-41C5-BA22-3B69973F604A}" destId="{3AC95293-E2BA-490C-BCB5-7667762DED2C}" srcOrd="0" destOrd="0" presId="urn:microsoft.com/office/officeart/2005/8/layout/list1"/>
    <dgm:cxn modelId="{6A20C1F5-4A39-49BB-BDE1-AF31C35DF805}" type="presParOf" srcId="{BD9DBC84-E775-454B-B43A-882904CC245D}" destId="{8D03D125-5EEE-411C-8736-0BAE5A891580}" srcOrd="0" destOrd="0" presId="urn:microsoft.com/office/officeart/2005/8/layout/list1"/>
    <dgm:cxn modelId="{7820726E-CB13-4968-BD64-47B9DD095CCA}" type="presParOf" srcId="{8D03D125-5EEE-411C-8736-0BAE5A891580}" destId="{3AC95293-E2BA-490C-BCB5-7667762DED2C}" srcOrd="0" destOrd="0" presId="urn:microsoft.com/office/officeart/2005/8/layout/list1"/>
    <dgm:cxn modelId="{861ACE5C-10E6-4AF1-BB83-4B2F5E91F1A5}" type="presParOf" srcId="{8D03D125-5EEE-411C-8736-0BAE5A891580}" destId="{42563DF3-3065-49E6-91AE-91225E2CEC58}" srcOrd="1" destOrd="0" presId="urn:microsoft.com/office/officeart/2005/8/layout/list1"/>
    <dgm:cxn modelId="{311A13F0-E831-4E13-BE09-65D94639648C}" type="presParOf" srcId="{BD9DBC84-E775-454B-B43A-882904CC245D}" destId="{301DADC0-50F9-4FB5-9B81-DE53AD4A4142}" srcOrd="1" destOrd="0" presId="urn:microsoft.com/office/officeart/2005/8/layout/list1"/>
    <dgm:cxn modelId="{0EE377B4-1AC3-4544-8D10-74262004EC11}" type="presParOf" srcId="{BD9DBC84-E775-454B-B43A-882904CC245D}" destId="{25C82E9B-EE26-44CB-A8B7-0276F7458832}" srcOrd="2" destOrd="0" presId="urn:microsoft.com/office/officeart/2005/8/layout/list1"/>
    <dgm:cxn modelId="{AC54457C-0421-482F-BF2C-141D60013F71}" type="presParOf" srcId="{BD9DBC84-E775-454B-B43A-882904CC245D}" destId="{57379CAF-FB86-4DE4-BCB9-9EC913418750}" srcOrd="3" destOrd="0" presId="urn:microsoft.com/office/officeart/2005/8/layout/list1"/>
    <dgm:cxn modelId="{A7130EA6-0612-4ED3-A61A-2D5647ED5DD9}" type="presParOf" srcId="{BD9DBC84-E775-454B-B43A-882904CC245D}" destId="{E783C9E6-E9C4-4ADB-8C7F-720982D4BCAE}" srcOrd="4" destOrd="0" presId="urn:microsoft.com/office/officeart/2005/8/layout/list1"/>
    <dgm:cxn modelId="{36AFB5B1-AE4B-401C-857D-5FD3CBB72BEB}" type="presParOf" srcId="{E783C9E6-E9C4-4ADB-8C7F-720982D4BCAE}" destId="{9DAE1A5E-C5CF-416D-9D63-9C00A63C1DCD}" srcOrd="0" destOrd="0" presId="urn:microsoft.com/office/officeart/2005/8/layout/list1"/>
    <dgm:cxn modelId="{93A2DEAF-C3E0-42DC-9887-63D01AA12D9B}" type="presParOf" srcId="{E783C9E6-E9C4-4ADB-8C7F-720982D4BCAE}" destId="{8799F05D-2CFA-4923-A94E-BCD71E0C3962}" srcOrd="1" destOrd="0" presId="urn:microsoft.com/office/officeart/2005/8/layout/list1"/>
    <dgm:cxn modelId="{81BA9091-3116-4280-8006-CE139BEAF76C}" type="presParOf" srcId="{BD9DBC84-E775-454B-B43A-882904CC245D}" destId="{FD16483B-546D-4D3F-BA87-A92E77689269}" srcOrd="5" destOrd="0" presId="urn:microsoft.com/office/officeart/2005/8/layout/list1"/>
    <dgm:cxn modelId="{8ACA7441-9986-41C5-97E2-CCF84CFFB8D5}" type="presParOf" srcId="{BD9DBC84-E775-454B-B43A-882904CC245D}" destId="{BD4A5CA3-C992-4568-86BC-B01F342194EC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DD4BD11-89E0-4CCC-9D0C-0D3FF1DBE1AA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35BF5B9D-ED04-4A10-B740-C3BA2F2E850D}">
      <dgm:prSet custT="1"/>
      <dgm:spPr/>
      <dgm:t>
        <a:bodyPr/>
        <a:lstStyle/>
        <a:p>
          <a:r>
            <a:rPr lang="en-US" sz="2000"/>
            <a:t>Be ready to learn</a:t>
          </a:r>
        </a:p>
      </dgm:t>
    </dgm:pt>
    <dgm:pt modelId="{A85CF266-D0C1-4277-A665-87B0E96975F5}" type="parTrans" cxnId="{CA0C3A89-B3AA-4657-AE95-F9848C0EA07B}">
      <dgm:prSet/>
      <dgm:spPr/>
      <dgm:t>
        <a:bodyPr/>
        <a:lstStyle/>
        <a:p>
          <a:endParaRPr lang="en-US" sz="2800"/>
        </a:p>
      </dgm:t>
    </dgm:pt>
    <dgm:pt modelId="{2309824F-6D66-45A9-9434-8E108C02CAE2}" type="sibTrans" cxnId="{CA0C3A89-B3AA-4657-AE95-F9848C0EA07B}">
      <dgm:prSet/>
      <dgm:spPr/>
      <dgm:t>
        <a:bodyPr/>
        <a:lstStyle/>
        <a:p>
          <a:endParaRPr lang="en-US" sz="2800"/>
        </a:p>
      </dgm:t>
    </dgm:pt>
    <dgm:pt modelId="{53CFC633-3E91-45E1-9C9E-30856A4EE519}">
      <dgm:prSet custT="1"/>
      <dgm:spPr/>
      <dgm:t>
        <a:bodyPr/>
        <a:lstStyle/>
        <a:p>
          <a:r>
            <a:rPr lang="en-US" sz="2000"/>
            <a:t>Understanding different culture contexts </a:t>
          </a:r>
        </a:p>
      </dgm:t>
    </dgm:pt>
    <dgm:pt modelId="{1C45E7AF-BC24-4552-A0CF-FB57C2E8C9F5}" type="parTrans" cxnId="{61EC661F-F50B-4018-9A40-969C488D06CF}">
      <dgm:prSet/>
      <dgm:spPr/>
      <dgm:t>
        <a:bodyPr/>
        <a:lstStyle/>
        <a:p>
          <a:endParaRPr lang="en-US" sz="2800"/>
        </a:p>
      </dgm:t>
    </dgm:pt>
    <dgm:pt modelId="{38DDB806-7761-457E-8201-0C85568B2865}" type="sibTrans" cxnId="{61EC661F-F50B-4018-9A40-969C488D06CF}">
      <dgm:prSet/>
      <dgm:spPr/>
      <dgm:t>
        <a:bodyPr/>
        <a:lstStyle/>
        <a:p>
          <a:endParaRPr lang="en-US" sz="2800"/>
        </a:p>
      </dgm:t>
    </dgm:pt>
    <dgm:pt modelId="{18F98229-2698-4E21-A309-4CC7CC8985A1}">
      <dgm:prSet custT="1"/>
      <dgm:spPr/>
      <dgm:t>
        <a:bodyPr/>
        <a:lstStyle/>
        <a:p>
          <a:r>
            <a:rPr lang="en-US" sz="2000"/>
            <a:t>Understanding different culture needs</a:t>
          </a:r>
        </a:p>
      </dgm:t>
    </dgm:pt>
    <dgm:pt modelId="{644C504B-DF1D-4B9D-A62C-6A8E21BB312D}" type="parTrans" cxnId="{CBB928B4-0E26-43A6-958A-8A55E8227938}">
      <dgm:prSet/>
      <dgm:spPr/>
      <dgm:t>
        <a:bodyPr/>
        <a:lstStyle/>
        <a:p>
          <a:endParaRPr lang="en-US" sz="2800"/>
        </a:p>
      </dgm:t>
    </dgm:pt>
    <dgm:pt modelId="{3DBCDA6E-6BF5-4B6A-8838-B16EB88C351E}" type="sibTrans" cxnId="{CBB928B4-0E26-43A6-958A-8A55E8227938}">
      <dgm:prSet/>
      <dgm:spPr/>
      <dgm:t>
        <a:bodyPr/>
        <a:lstStyle/>
        <a:p>
          <a:endParaRPr lang="en-US" sz="2800"/>
        </a:p>
      </dgm:t>
    </dgm:pt>
    <dgm:pt modelId="{F4778609-9D1A-4789-A054-DBD50E232DFE}">
      <dgm:prSet custT="1"/>
      <dgm:spPr/>
      <dgm:t>
        <a:bodyPr/>
        <a:lstStyle/>
        <a:p>
          <a:r>
            <a:rPr lang="en-US" sz="2000"/>
            <a:t>See how best to adapt</a:t>
          </a:r>
        </a:p>
      </dgm:t>
    </dgm:pt>
    <dgm:pt modelId="{C790BED1-E0AF-4026-9CBD-356106AFCC4D}" type="parTrans" cxnId="{7D54E3BE-253F-4D22-A314-05D395218A4B}">
      <dgm:prSet/>
      <dgm:spPr/>
      <dgm:t>
        <a:bodyPr/>
        <a:lstStyle/>
        <a:p>
          <a:endParaRPr lang="en-US" sz="2800"/>
        </a:p>
      </dgm:t>
    </dgm:pt>
    <dgm:pt modelId="{6EDCA5C3-070B-4032-8F72-BDA1C0A1B2AE}" type="sibTrans" cxnId="{7D54E3BE-253F-4D22-A314-05D395218A4B}">
      <dgm:prSet/>
      <dgm:spPr/>
      <dgm:t>
        <a:bodyPr/>
        <a:lstStyle/>
        <a:p>
          <a:endParaRPr lang="en-US" sz="2800"/>
        </a:p>
      </dgm:t>
    </dgm:pt>
    <dgm:pt modelId="{88C381AA-B069-48CA-8F66-092E74CEFD40}">
      <dgm:prSet custT="1"/>
      <dgm:spPr/>
      <dgm:t>
        <a:bodyPr/>
        <a:lstStyle/>
        <a:p>
          <a:r>
            <a:rPr lang="en-US" sz="2000"/>
            <a:t>Remain focused on your research goals and how best to implement them</a:t>
          </a:r>
        </a:p>
      </dgm:t>
    </dgm:pt>
    <dgm:pt modelId="{3466DC62-DDAB-44A7-9735-3A1753ECD8F5}" type="parTrans" cxnId="{7C59E50E-4A13-414F-B199-F1EC7032844F}">
      <dgm:prSet/>
      <dgm:spPr/>
      <dgm:t>
        <a:bodyPr/>
        <a:lstStyle/>
        <a:p>
          <a:endParaRPr lang="en-US" sz="2800"/>
        </a:p>
      </dgm:t>
    </dgm:pt>
    <dgm:pt modelId="{7C0526FA-669E-46D7-BFF1-8C4CD0F2F66C}" type="sibTrans" cxnId="{7C59E50E-4A13-414F-B199-F1EC7032844F}">
      <dgm:prSet/>
      <dgm:spPr/>
      <dgm:t>
        <a:bodyPr/>
        <a:lstStyle/>
        <a:p>
          <a:endParaRPr lang="en-US" sz="2800"/>
        </a:p>
      </dgm:t>
    </dgm:pt>
    <dgm:pt modelId="{06309150-4CF1-456B-8C9D-DC029787E2A8}" type="pres">
      <dgm:prSet presAssocID="{BDD4BD11-89E0-4CCC-9D0C-0D3FF1DBE1AA}" presName="root" presStyleCnt="0">
        <dgm:presLayoutVars>
          <dgm:dir/>
          <dgm:resizeHandles val="exact"/>
        </dgm:presLayoutVars>
      </dgm:prSet>
      <dgm:spPr/>
    </dgm:pt>
    <dgm:pt modelId="{909E8088-61D5-4F27-9205-C45539532165}" type="pres">
      <dgm:prSet presAssocID="{35BF5B9D-ED04-4A10-B740-C3BA2F2E850D}" presName="compNode" presStyleCnt="0"/>
      <dgm:spPr/>
    </dgm:pt>
    <dgm:pt modelId="{2C93F334-C78D-48D2-AE38-A8A7809CC5D4}" type="pres">
      <dgm:prSet presAssocID="{35BF5B9D-ED04-4A10-B740-C3BA2F2E850D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4CE8546E-3E10-499E-B06B-13C0EFB81D26}" type="pres">
      <dgm:prSet presAssocID="{35BF5B9D-ED04-4A10-B740-C3BA2F2E850D}" presName="spaceRect" presStyleCnt="0"/>
      <dgm:spPr/>
    </dgm:pt>
    <dgm:pt modelId="{0194ED77-F0D9-408A-BE3A-C36A48749F14}" type="pres">
      <dgm:prSet presAssocID="{35BF5B9D-ED04-4A10-B740-C3BA2F2E850D}" presName="textRect" presStyleLbl="revTx" presStyleIdx="0" presStyleCnt="5">
        <dgm:presLayoutVars>
          <dgm:chMax val="1"/>
          <dgm:chPref val="1"/>
        </dgm:presLayoutVars>
      </dgm:prSet>
      <dgm:spPr/>
    </dgm:pt>
    <dgm:pt modelId="{BF9C05C2-8210-42DD-8635-B6FA3B12D79D}" type="pres">
      <dgm:prSet presAssocID="{2309824F-6D66-45A9-9434-8E108C02CAE2}" presName="sibTrans" presStyleCnt="0"/>
      <dgm:spPr/>
    </dgm:pt>
    <dgm:pt modelId="{F25BCE87-288B-4DB3-A269-667B2A8D7E30}" type="pres">
      <dgm:prSet presAssocID="{53CFC633-3E91-45E1-9C9E-30856A4EE519}" presName="compNode" presStyleCnt="0"/>
      <dgm:spPr/>
    </dgm:pt>
    <dgm:pt modelId="{91E0E9F8-AEA3-46B3-AA35-C4B2DB3B60B1}" type="pres">
      <dgm:prSet presAssocID="{53CFC633-3E91-45E1-9C9E-30856A4EE519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arth Globe Americas"/>
        </a:ext>
      </dgm:extLst>
    </dgm:pt>
    <dgm:pt modelId="{16235191-82AB-47F8-8978-6FA5ABB4B43C}" type="pres">
      <dgm:prSet presAssocID="{53CFC633-3E91-45E1-9C9E-30856A4EE519}" presName="spaceRect" presStyleCnt="0"/>
      <dgm:spPr/>
    </dgm:pt>
    <dgm:pt modelId="{D24C23BD-4AF9-4527-9159-5F685FEC4FCA}" type="pres">
      <dgm:prSet presAssocID="{53CFC633-3E91-45E1-9C9E-30856A4EE519}" presName="textRect" presStyleLbl="revTx" presStyleIdx="1" presStyleCnt="5">
        <dgm:presLayoutVars>
          <dgm:chMax val="1"/>
          <dgm:chPref val="1"/>
        </dgm:presLayoutVars>
      </dgm:prSet>
      <dgm:spPr/>
    </dgm:pt>
    <dgm:pt modelId="{79F4C998-DD3D-4923-81B1-EB4AC1D8B3E6}" type="pres">
      <dgm:prSet presAssocID="{38DDB806-7761-457E-8201-0C85568B2865}" presName="sibTrans" presStyleCnt="0"/>
      <dgm:spPr/>
    </dgm:pt>
    <dgm:pt modelId="{CC54139E-722F-4375-A5C2-1CBA8E76E340}" type="pres">
      <dgm:prSet presAssocID="{18F98229-2698-4E21-A309-4CC7CC8985A1}" presName="compNode" presStyleCnt="0"/>
      <dgm:spPr/>
    </dgm:pt>
    <dgm:pt modelId="{362C2543-49C9-42A5-996B-0C09F5957293}" type="pres">
      <dgm:prSet presAssocID="{18F98229-2698-4E21-A309-4CC7CC8985A1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oup"/>
        </a:ext>
      </dgm:extLst>
    </dgm:pt>
    <dgm:pt modelId="{EA8E0B19-1D1C-4F21-9600-837A2ACFCA1D}" type="pres">
      <dgm:prSet presAssocID="{18F98229-2698-4E21-A309-4CC7CC8985A1}" presName="spaceRect" presStyleCnt="0"/>
      <dgm:spPr/>
    </dgm:pt>
    <dgm:pt modelId="{BD215553-1D15-41DA-9793-EC77C9854C8C}" type="pres">
      <dgm:prSet presAssocID="{18F98229-2698-4E21-A309-4CC7CC8985A1}" presName="textRect" presStyleLbl="revTx" presStyleIdx="2" presStyleCnt="5">
        <dgm:presLayoutVars>
          <dgm:chMax val="1"/>
          <dgm:chPref val="1"/>
        </dgm:presLayoutVars>
      </dgm:prSet>
      <dgm:spPr/>
    </dgm:pt>
    <dgm:pt modelId="{4ED8A9D6-C2DF-42B7-B8C5-DF7C296CAD28}" type="pres">
      <dgm:prSet presAssocID="{3DBCDA6E-6BF5-4B6A-8838-B16EB88C351E}" presName="sibTrans" presStyleCnt="0"/>
      <dgm:spPr/>
    </dgm:pt>
    <dgm:pt modelId="{49448EB8-BA82-48AB-A304-40ACAB8FE1A9}" type="pres">
      <dgm:prSet presAssocID="{F4778609-9D1A-4789-A054-DBD50E232DFE}" presName="compNode" presStyleCnt="0"/>
      <dgm:spPr/>
    </dgm:pt>
    <dgm:pt modelId="{18DA905F-22A4-4DAC-BEE7-8DC654730A65}" type="pres">
      <dgm:prSet presAssocID="{F4778609-9D1A-4789-A054-DBD50E232DFE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ye"/>
        </a:ext>
      </dgm:extLst>
    </dgm:pt>
    <dgm:pt modelId="{4E1FD7D8-4019-480E-A017-9F6C3F94B836}" type="pres">
      <dgm:prSet presAssocID="{F4778609-9D1A-4789-A054-DBD50E232DFE}" presName="spaceRect" presStyleCnt="0"/>
      <dgm:spPr/>
    </dgm:pt>
    <dgm:pt modelId="{0C48818D-1E39-451C-B30A-A4545FB0DCA4}" type="pres">
      <dgm:prSet presAssocID="{F4778609-9D1A-4789-A054-DBD50E232DFE}" presName="textRect" presStyleLbl="revTx" presStyleIdx="3" presStyleCnt="5">
        <dgm:presLayoutVars>
          <dgm:chMax val="1"/>
          <dgm:chPref val="1"/>
        </dgm:presLayoutVars>
      </dgm:prSet>
      <dgm:spPr/>
    </dgm:pt>
    <dgm:pt modelId="{02F6C68F-8AAB-4C94-BF4C-671F4EF22519}" type="pres">
      <dgm:prSet presAssocID="{6EDCA5C3-070B-4032-8F72-BDA1C0A1B2AE}" presName="sibTrans" presStyleCnt="0"/>
      <dgm:spPr/>
    </dgm:pt>
    <dgm:pt modelId="{D211E9A7-A221-4379-A1B4-17F7A80AF0DD}" type="pres">
      <dgm:prSet presAssocID="{88C381AA-B069-48CA-8F66-092E74CEFD40}" presName="compNode" presStyleCnt="0"/>
      <dgm:spPr/>
    </dgm:pt>
    <dgm:pt modelId="{AFA8EC3C-5A8B-4301-967F-BD74DD82B0C9}" type="pres">
      <dgm:prSet presAssocID="{88C381AA-B069-48CA-8F66-092E74CEFD40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ullseye"/>
        </a:ext>
      </dgm:extLst>
    </dgm:pt>
    <dgm:pt modelId="{0CA5839A-4CFC-47BF-8B1C-7E1E36500EEF}" type="pres">
      <dgm:prSet presAssocID="{88C381AA-B069-48CA-8F66-092E74CEFD40}" presName="spaceRect" presStyleCnt="0"/>
      <dgm:spPr/>
    </dgm:pt>
    <dgm:pt modelId="{A5FC407F-AD8B-4AF7-A305-6B6F9A820D43}" type="pres">
      <dgm:prSet presAssocID="{88C381AA-B069-48CA-8F66-092E74CEFD40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7C59E50E-4A13-414F-B199-F1EC7032844F}" srcId="{BDD4BD11-89E0-4CCC-9D0C-0D3FF1DBE1AA}" destId="{88C381AA-B069-48CA-8F66-092E74CEFD40}" srcOrd="4" destOrd="0" parTransId="{3466DC62-DDAB-44A7-9735-3A1753ECD8F5}" sibTransId="{7C0526FA-669E-46D7-BFF1-8C4CD0F2F66C}"/>
    <dgm:cxn modelId="{9D484A18-AAEB-4638-8CE6-E914975A431E}" type="presOf" srcId="{F4778609-9D1A-4789-A054-DBD50E232DFE}" destId="{0C48818D-1E39-451C-B30A-A4545FB0DCA4}" srcOrd="0" destOrd="0" presId="urn:microsoft.com/office/officeart/2018/2/layout/IconLabelList"/>
    <dgm:cxn modelId="{61EC661F-F50B-4018-9A40-969C488D06CF}" srcId="{BDD4BD11-89E0-4CCC-9D0C-0D3FF1DBE1AA}" destId="{53CFC633-3E91-45E1-9C9E-30856A4EE519}" srcOrd="1" destOrd="0" parTransId="{1C45E7AF-BC24-4552-A0CF-FB57C2E8C9F5}" sibTransId="{38DDB806-7761-457E-8201-0C85568B2865}"/>
    <dgm:cxn modelId="{C8E4D323-A9BF-4C99-9449-0C9C4AD9C74D}" type="presOf" srcId="{35BF5B9D-ED04-4A10-B740-C3BA2F2E850D}" destId="{0194ED77-F0D9-408A-BE3A-C36A48749F14}" srcOrd="0" destOrd="0" presId="urn:microsoft.com/office/officeart/2018/2/layout/IconLabelList"/>
    <dgm:cxn modelId="{69053152-9E9B-498E-9887-2778A8B424EA}" type="presOf" srcId="{BDD4BD11-89E0-4CCC-9D0C-0D3FF1DBE1AA}" destId="{06309150-4CF1-456B-8C9D-DC029787E2A8}" srcOrd="0" destOrd="0" presId="urn:microsoft.com/office/officeart/2018/2/layout/IconLabelList"/>
    <dgm:cxn modelId="{F822A373-136D-451C-AFE0-7F84BA0D0FDC}" type="presOf" srcId="{53CFC633-3E91-45E1-9C9E-30856A4EE519}" destId="{D24C23BD-4AF9-4527-9159-5F685FEC4FCA}" srcOrd="0" destOrd="0" presId="urn:microsoft.com/office/officeart/2018/2/layout/IconLabelList"/>
    <dgm:cxn modelId="{3364A174-B0EF-43CA-B036-18FEA616E846}" type="presOf" srcId="{88C381AA-B069-48CA-8F66-092E74CEFD40}" destId="{A5FC407F-AD8B-4AF7-A305-6B6F9A820D43}" srcOrd="0" destOrd="0" presId="urn:microsoft.com/office/officeart/2018/2/layout/IconLabelList"/>
    <dgm:cxn modelId="{CA0C3A89-B3AA-4657-AE95-F9848C0EA07B}" srcId="{BDD4BD11-89E0-4CCC-9D0C-0D3FF1DBE1AA}" destId="{35BF5B9D-ED04-4A10-B740-C3BA2F2E850D}" srcOrd="0" destOrd="0" parTransId="{A85CF266-D0C1-4277-A665-87B0E96975F5}" sibTransId="{2309824F-6D66-45A9-9434-8E108C02CAE2}"/>
    <dgm:cxn modelId="{CBB928B4-0E26-43A6-958A-8A55E8227938}" srcId="{BDD4BD11-89E0-4CCC-9D0C-0D3FF1DBE1AA}" destId="{18F98229-2698-4E21-A309-4CC7CC8985A1}" srcOrd="2" destOrd="0" parTransId="{644C504B-DF1D-4B9D-A62C-6A8E21BB312D}" sibTransId="{3DBCDA6E-6BF5-4B6A-8838-B16EB88C351E}"/>
    <dgm:cxn modelId="{7D54E3BE-253F-4D22-A314-05D395218A4B}" srcId="{BDD4BD11-89E0-4CCC-9D0C-0D3FF1DBE1AA}" destId="{F4778609-9D1A-4789-A054-DBD50E232DFE}" srcOrd="3" destOrd="0" parTransId="{C790BED1-E0AF-4026-9CBD-356106AFCC4D}" sibTransId="{6EDCA5C3-070B-4032-8F72-BDA1C0A1B2AE}"/>
    <dgm:cxn modelId="{60A9D4F9-C0F7-4110-9063-D93149F00B9D}" type="presOf" srcId="{18F98229-2698-4E21-A309-4CC7CC8985A1}" destId="{BD215553-1D15-41DA-9793-EC77C9854C8C}" srcOrd="0" destOrd="0" presId="urn:microsoft.com/office/officeart/2018/2/layout/IconLabelList"/>
    <dgm:cxn modelId="{77C3031D-D9EC-4D70-A2E3-B361E9EF2CF6}" type="presParOf" srcId="{06309150-4CF1-456B-8C9D-DC029787E2A8}" destId="{909E8088-61D5-4F27-9205-C45539532165}" srcOrd="0" destOrd="0" presId="urn:microsoft.com/office/officeart/2018/2/layout/IconLabelList"/>
    <dgm:cxn modelId="{D63B4BEB-7127-44CF-B12F-3F19B670E7AB}" type="presParOf" srcId="{909E8088-61D5-4F27-9205-C45539532165}" destId="{2C93F334-C78D-48D2-AE38-A8A7809CC5D4}" srcOrd="0" destOrd="0" presId="urn:microsoft.com/office/officeart/2018/2/layout/IconLabelList"/>
    <dgm:cxn modelId="{13D935E9-1390-4926-A189-05FF7B21180C}" type="presParOf" srcId="{909E8088-61D5-4F27-9205-C45539532165}" destId="{4CE8546E-3E10-499E-B06B-13C0EFB81D26}" srcOrd="1" destOrd="0" presId="urn:microsoft.com/office/officeart/2018/2/layout/IconLabelList"/>
    <dgm:cxn modelId="{A264EAAC-6B33-4467-B91F-99A45D3657B0}" type="presParOf" srcId="{909E8088-61D5-4F27-9205-C45539532165}" destId="{0194ED77-F0D9-408A-BE3A-C36A48749F14}" srcOrd="2" destOrd="0" presId="urn:microsoft.com/office/officeart/2018/2/layout/IconLabelList"/>
    <dgm:cxn modelId="{053F7507-14F4-45F6-96BC-C640FBCD1112}" type="presParOf" srcId="{06309150-4CF1-456B-8C9D-DC029787E2A8}" destId="{BF9C05C2-8210-42DD-8635-B6FA3B12D79D}" srcOrd="1" destOrd="0" presId="urn:microsoft.com/office/officeart/2018/2/layout/IconLabelList"/>
    <dgm:cxn modelId="{27A27509-1793-4BCF-9B3C-AD9D6B6C91E0}" type="presParOf" srcId="{06309150-4CF1-456B-8C9D-DC029787E2A8}" destId="{F25BCE87-288B-4DB3-A269-667B2A8D7E30}" srcOrd="2" destOrd="0" presId="urn:microsoft.com/office/officeart/2018/2/layout/IconLabelList"/>
    <dgm:cxn modelId="{ABCC2701-4E45-41D8-A11C-9B2BF8AF87E0}" type="presParOf" srcId="{F25BCE87-288B-4DB3-A269-667B2A8D7E30}" destId="{91E0E9F8-AEA3-46B3-AA35-C4B2DB3B60B1}" srcOrd="0" destOrd="0" presId="urn:microsoft.com/office/officeart/2018/2/layout/IconLabelList"/>
    <dgm:cxn modelId="{53FBCA51-8028-40E5-A60B-E9468C5812FA}" type="presParOf" srcId="{F25BCE87-288B-4DB3-A269-667B2A8D7E30}" destId="{16235191-82AB-47F8-8978-6FA5ABB4B43C}" srcOrd="1" destOrd="0" presId="urn:microsoft.com/office/officeart/2018/2/layout/IconLabelList"/>
    <dgm:cxn modelId="{83850D78-F800-4F4D-9882-15A0D060E38B}" type="presParOf" srcId="{F25BCE87-288B-4DB3-A269-667B2A8D7E30}" destId="{D24C23BD-4AF9-4527-9159-5F685FEC4FCA}" srcOrd="2" destOrd="0" presId="urn:microsoft.com/office/officeart/2018/2/layout/IconLabelList"/>
    <dgm:cxn modelId="{6B7AF71B-682E-4FA2-AA90-5A20941A7572}" type="presParOf" srcId="{06309150-4CF1-456B-8C9D-DC029787E2A8}" destId="{79F4C998-DD3D-4923-81B1-EB4AC1D8B3E6}" srcOrd="3" destOrd="0" presId="urn:microsoft.com/office/officeart/2018/2/layout/IconLabelList"/>
    <dgm:cxn modelId="{73BC7615-838B-45B9-A357-FC478B555B90}" type="presParOf" srcId="{06309150-4CF1-456B-8C9D-DC029787E2A8}" destId="{CC54139E-722F-4375-A5C2-1CBA8E76E340}" srcOrd="4" destOrd="0" presId="urn:microsoft.com/office/officeart/2018/2/layout/IconLabelList"/>
    <dgm:cxn modelId="{D726BB6B-3902-454E-BE50-39E310F2B980}" type="presParOf" srcId="{CC54139E-722F-4375-A5C2-1CBA8E76E340}" destId="{362C2543-49C9-42A5-996B-0C09F5957293}" srcOrd="0" destOrd="0" presId="urn:microsoft.com/office/officeart/2018/2/layout/IconLabelList"/>
    <dgm:cxn modelId="{26CE6152-75E4-4277-A4FB-62F1C571CB4C}" type="presParOf" srcId="{CC54139E-722F-4375-A5C2-1CBA8E76E340}" destId="{EA8E0B19-1D1C-4F21-9600-837A2ACFCA1D}" srcOrd="1" destOrd="0" presId="urn:microsoft.com/office/officeart/2018/2/layout/IconLabelList"/>
    <dgm:cxn modelId="{54376FF4-764A-4FD1-B734-F1C2143ECFA6}" type="presParOf" srcId="{CC54139E-722F-4375-A5C2-1CBA8E76E340}" destId="{BD215553-1D15-41DA-9793-EC77C9854C8C}" srcOrd="2" destOrd="0" presId="urn:microsoft.com/office/officeart/2018/2/layout/IconLabelList"/>
    <dgm:cxn modelId="{A5D96BC3-16FC-44CA-9A2F-D56D682F00FA}" type="presParOf" srcId="{06309150-4CF1-456B-8C9D-DC029787E2A8}" destId="{4ED8A9D6-C2DF-42B7-B8C5-DF7C296CAD28}" srcOrd="5" destOrd="0" presId="urn:microsoft.com/office/officeart/2018/2/layout/IconLabelList"/>
    <dgm:cxn modelId="{0D783FBE-1718-4578-9585-CDCEBFF078CA}" type="presParOf" srcId="{06309150-4CF1-456B-8C9D-DC029787E2A8}" destId="{49448EB8-BA82-48AB-A304-40ACAB8FE1A9}" srcOrd="6" destOrd="0" presId="urn:microsoft.com/office/officeart/2018/2/layout/IconLabelList"/>
    <dgm:cxn modelId="{E88ED79A-1015-4CB0-A9A6-10FBC4182265}" type="presParOf" srcId="{49448EB8-BA82-48AB-A304-40ACAB8FE1A9}" destId="{18DA905F-22A4-4DAC-BEE7-8DC654730A65}" srcOrd="0" destOrd="0" presId="urn:microsoft.com/office/officeart/2018/2/layout/IconLabelList"/>
    <dgm:cxn modelId="{2233EBD0-5996-421F-8D61-C6F973BE7A63}" type="presParOf" srcId="{49448EB8-BA82-48AB-A304-40ACAB8FE1A9}" destId="{4E1FD7D8-4019-480E-A017-9F6C3F94B836}" srcOrd="1" destOrd="0" presId="urn:microsoft.com/office/officeart/2018/2/layout/IconLabelList"/>
    <dgm:cxn modelId="{271B2639-C940-4C5C-96BC-3096E1B54A88}" type="presParOf" srcId="{49448EB8-BA82-48AB-A304-40ACAB8FE1A9}" destId="{0C48818D-1E39-451C-B30A-A4545FB0DCA4}" srcOrd="2" destOrd="0" presId="urn:microsoft.com/office/officeart/2018/2/layout/IconLabelList"/>
    <dgm:cxn modelId="{6841487E-0E63-439B-9F9D-10493CC4CDA7}" type="presParOf" srcId="{06309150-4CF1-456B-8C9D-DC029787E2A8}" destId="{02F6C68F-8AAB-4C94-BF4C-671F4EF22519}" srcOrd="7" destOrd="0" presId="urn:microsoft.com/office/officeart/2018/2/layout/IconLabelList"/>
    <dgm:cxn modelId="{BF1E587A-DAC9-45A2-9693-4A4FC10FF020}" type="presParOf" srcId="{06309150-4CF1-456B-8C9D-DC029787E2A8}" destId="{D211E9A7-A221-4379-A1B4-17F7A80AF0DD}" srcOrd="8" destOrd="0" presId="urn:microsoft.com/office/officeart/2018/2/layout/IconLabelList"/>
    <dgm:cxn modelId="{A4D59B20-C276-4EFF-BD43-C67B93BEFF1C}" type="presParOf" srcId="{D211E9A7-A221-4379-A1B4-17F7A80AF0DD}" destId="{AFA8EC3C-5A8B-4301-967F-BD74DD82B0C9}" srcOrd="0" destOrd="0" presId="urn:microsoft.com/office/officeart/2018/2/layout/IconLabelList"/>
    <dgm:cxn modelId="{A1E7480C-69BC-4577-B711-7CD5EC98CE32}" type="presParOf" srcId="{D211E9A7-A221-4379-A1B4-17F7A80AF0DD}" destId="{0CA5839A-4CFC-47BF-8B1C-7E1E36500EEF}" srcOrd="1" destOrd="0" presId="urn:microsoft.com/office/officeart/2018/2/layout/IconLabelList"/>
    <dgm:cxn modelId="{F94F9373-0B35-41E5-8B50-2D7AF9276B11}" type="presParOf" srcId="{D211E9A7-A221-4379-A1B4-17F7A80AF0DD}" destId="{A5FC407F-AD8B-4AF7-A305-6B6F9A820D43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0426F28-50D6-4018-BC46-E8FF1315248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491C3210-5086-4C72-AC11-6A950CDEC00D}">
      <dgm:prSet/>
      <dgm:spPr/>
      <dgm:t>
        <a:bodyPr/>
        <a:lstStyle/>
        <a:p>
          <a:r>
            <a:rPr lang="en-US"/>
            <a:t>Identify gaps in your research areas</a:t>
          </a:r>
        </a:p>
      </dgm:t>
    </dgm:pt>
    <dgm:pt modelId="{9B6A20C5-9FB4-4A66-934F-2853E76346A9}" type="parTrans" cxnId="{C2A950CA-1674-4FBF-8D9B-D56465283407}">
      <dgm:prSet/>
      <dgm:spPr/>
      <dgm:t>
        <a:bodyPr/>
        <a:lstStyle/>
        <a:p>
          <a:endParaRPr lang="en-US"/>
        </a:p>
      </dgm:t>
    </dgm:pt>
    <dgm:pt modelId="{AEEFB7FA-747E-47E3-8A66-78E81A788B49}" type="sibTrans" cxnId="{C2A950CA-1674-4FBF-8D9B-D56465283407}">
      <dgm:prSet/>
      <dgm:spPr/>
      <dgm:t>
        <a:bodyPr/>
        <a:lstStyle/>
        <a:p>
          <a:endParaRPr lang="en-US"/>
        </a:p>
      </dgm:t>
    </dgm:pt>
    <dgm:pt modelId="{74C48DF5-57A8-4D10-B941-1A451FCA06F8}">
      <dgm:prSet/>
      <dgm:spPr/>
      <dgm:t>
        <a:bodyPr/>
        <a:lstStyle/>
        <a:p>
          <a:r>
            <a:rPr lang="en-US"/>
            <a:t>what has been done globally and locally</a:t>
          </a:r>
        </a:p>
      </dgm:t>
    </dgm:pt>
    <dgm:pt modelId="{3A9E2362-33F7-43C3-A698-3057CDE2E113}" type="parTrans" cxnId="{F14A27E4-6B1A-4B09-886E-B851D12C2935}">
      <dgm:prSet/>
      <dgm:spPr/>
      <dgm:t>
        <a:bodyPr/>
        <a:lstStyle/>
        <a:p>
          <a:endParaRPr lang="en-US"/>
        </a:p>
      </dgm:t>
    </dgm:pt>
    <dgm:pt modelId="{1FD1B3A0-57C0-45E1-B142-1ADAC5F874FC}" type="sibTrans" cxnId="{F14A27E4-6B1A-4B09-886E-B851D12C2935}">
      <dgm:prSet/>
      <dgm:spPr/>
      <dgm:t>
        <a:bodyPr/>
        <a:lstStyle/>
        <a:p>
          <a:endParaRPr lang="en-US"/>
        </a:p>
      </dgm:t>
    </dgm:pt>
    <dgm:pt modelId="{4B1C38F0-8BA3-4AA9-ACAA-D80B29A0D5A0}">
      <dgm:prSet/>
      <dgm:spPr/>
      <dgm:t>
        <a:bodyPr/>
        <a:lstStyle/>
        <a:p>
          <a:r>
            <a:rPr lang="en-US"/>
            <a:t>What has not been covered globally, locally</a:t>
          </a:r>
        </a:p>
      </dgm:t>
    </dgm:pt>
    <dgm:pt modelId="{D8309554-4375-42A1-B1C3-6718C95FA9FA}" type="parTrans" cxnId="{7EE8E9BF-FBB8-4327-A69C-D82DFC024031}">
      <dgm:prSet/>
      <dgm:spPr/>
      <dgm:t>
        <a:bodyPr/>
        <a:lstStyle/>
        <a:p>
          <a:endParaRPr lang="en-US"/>
        </a:p>
      </dgm:t>
    </dgm:pt>
    <dgm:pt modelId="{F34F39DA-AF7E-4710-826A-16FEB6081D61}" type="sibTrans" cxnId="{7EE8E9BF-FBB8-4327-A69C-D82DFC024031}">
      <dgm:prSet/>
      <dgm:spPr/>
      <dgm:t>
        <a:bodyPr/>
        <a:lstStyle/>
        <a:p>
          <a:endParaRPr lang="en-US"/>
        </a:p>
      </dgm:t>
    </dgm:pt>
    <dgm:pt modelId="{791BD06D-5E8B-4636-910E-063FE9E8E35B}">
      <dgm:prSet/>
      <dgm:spPr/>
      <dgm:t>
        <a:bodyPr/>
        <a:lstStyle/>
        <a:p>
          <a:r>
            <a:rPr lang="en-US"/>
            <a:t>Is this addressing any challenges or needs?</a:t>
          </a:r>
        </a:p>
      </dgm:t>
    </dgm:pt>
    <dgm:pt modelId="{0514189F-33B4-4689-8544-BC240724C0EE}" type="parTrans" cxnId="{763A9988-2EB6-4D53-9BA4-86F46E7E6000}">
      <dgm:prSet/>
      <dgm:spPr/>
      <dgm:t>
        <a:bodyPr/>
        <a:lstStyle/>
        <a:p>
          <a:endParaRPr lang="en-US"/>
        </a:p>
      </dgm:t>
    </dgm:pt>
    <dgm:pt modelId="{DC6636DE-DB9C-40B6-95BF-4E64DD7DC4F8}" type="sibTrans" cxnId="{763A9988-2EB6-4D53-9BA4-86F46E7E6000}">
      <dgm:prSet/>
      <dgm:spPr/>
      <dgm:t>
        <a:bodyPr/>
        <a:lstStyle/>
        <a:p>
          <a:endParaRPr lang="en-US"/>
        </a:p>
      </dgm:t>
    </dgm:pt>
    <dgm:pt modelId="{EAC2B46F-7E27-4D28-8FF2-05DF079474C8}">
      <dgm:prSet/>
      <dgm:spPr/>
      <dgm:t>
        <a:bodyPr/>
        <a:lstStyle/>
        <a:p>
          <a:r>
            <a:rPr lang="en-US"/>
            <a:t>Need to balance local and global applications</a:t>
          </a:r>
        </a:p>
      </dgm:t>
    </dgm:pt>
    <dgm:pt modelId="{D9B27E1A-F532-4EA7-8719-5E153E52B951}" type="parTrans" cxnId="{98168C70-0323-495B-B91A-9E9505A208D7}">
      <dgm:prSet/>
      <dgm:spPr/>
      <dgm:t>
        <a:bodyPr/>
        <a:lstStyle/>
        <a:p>
          <a:endParaRPr lang="en-US"/>
        </a:p>
      </dgm:t>
    </dgm:pt>
    <dgm:pt modelId="{B3CF0B70-A289-45B9-A6B8-4EA9B1B8A274}" type="sibTrans" cxnId="{98168C70-0323-495B-B91A-9E9505A208D7}">
      <dgm:prSet/>
      <dgm:spPr/>
      <dgm:t>
        <a:bodyPr/>
        <a:lstStyle/>
        <a:p>
          <a:endParaRPr lang="en-US"/>
        </a:p>
      </dgm:t>
    </dgm:pt>
    <dgm:pt modelId="{70E38271-C957-4B54-A821-3F4641850E5E}">
      <dgm:prSet/>
      <dgm:spPr/>
      <dgm:t>
        <a:bodyPr/>
        <a:lstStyle/>
        <a:p>
          <a:r>
            <a:rPr lang="en-US"/>
            <a:t>It is important to show how your research findings apply beyond your local community</a:t>
          </a:r>
        </a:p>
      </dgm:t>
    </dgm:pt>
    <dgm:pt modelId="{323A35B0-1BA6-4511-8A94-316B9C64D39D}" type="parTrans" cxnId="{D1806017-4CF6-48E4-9B04-0803C57DE32E}">
      <dgm:prSet/>
      <dgm:spPr/>
      <dgm:t>
        <a:bodyPr/>
        <a:lstStyle/>
        <a:p>
          <a:endParaRPr lang="en-US"/>
        </a:p>
      </dgm:t>
    </dgm:pt>
    <dgm:pt modelId="{B67CF5C8-E5F7-4BD4-9257-3457C8AD01E1}" type="sibTrans" cxnId="{D1806017-4CF6-48E4-9B04-0803C57DE32E}">
      <dgm:prSet/>
      <dgm:spPr/>
      <dgm:t>
        <a:bodyPr/>
        <a:lstStyle/>
        <a:p>
          <a:endParaRPr lang="en-US"/>
        </a:p>
      </dgm:t>
    </dgm:pt>
    <dgm:pt modelId="{B4547C1F-7756-46EA-9327-1A38CC706E8D}" type="pres">
      <dgm:prSet presAssocID="{E0426F28-50D6-4018-BC46-E8FF1315248C}" presName="linear" presStyleCnt="0">
        <dgm:presLayoutVars>
          <dgm:animLvl val="lvl"/>
          <dgm:resizeHandles val="exact"/>
        </dgm:presLayoutVars>
      </dgm:prSet>
      <dgm:spPr/>
    </dgm:pt>
    <dgm:pt modelId="{C580A6F9-A60C-4055-B1B5-6C5A9F1A21EE}" type="pres">
      <dgm:prSet presAssocID="{491C3210-5086-4C72-AC11-6A950CDEC00D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5F963C18-118B-46E3-A286-B61DA1705C9F}" type="pres">
      <dgm:prSet presAssocID="{491C3210-5086-4C72-AC11-6A950CDEC00D}" presName="childText" presStyleLbl="revTx" presStyleIdx="0" presStyleCnt="2">
        <dgm:presLayoutVars>
          <dgm:bulletEnabled val="1"/>
        </dgm:presLayoutVars>
      </dgm:prSet>
      <dgm:spPr/>
    </dgm:pt>
    <dgm:pt modelId="{E1364778-7766-4217-8D9A-DCDCDAB8F163}" type="pres">
      <dgm:prSet presAssocID="{EAC2B46F-7E27-4D28-8FF2-05DF079474C8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551CAC23-B6DD-4028-A792-9DCAC2967140}" type="pres">
      <dgm:prSet presAssocID="{EAC2B46F-7E27-4D28-8FF2-05DF079474C8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C23DA005-5980-48F8-B5F1-F77B4CA599D6}" type="presOf" srcId="{E0426F28-50D6-4018-BC46-E8FF1315248C}" destId="{B4547C1F-7756-46EA-9327-1A38CC706E8D}" srcOrd="0" destOrd="0" presId="urn:microsoft.com/office/officeart/2005/8/layout/vList2"/>
    <dgm:cxn modelId="{D1806017-4CF6-48E4-9B04-0803C57DE32E}" srcId="{EAC2B46F-7E27-4D28-8FF2-05DF079474C8}" destId="{70E38271-C957-4B54-A821-3F4641850E5E}" srcOrd="0" destOrd="0" parTransId="{323A35B0-1BA6-4511-8A94-316B9C64D39D}" sibTransId="{B67CF5C8-E5F7-4BD4-9257-3457C8AD01E1}"/>
    <dgm:cxn modelId="{66C2373C-3DE4-49FE-B322-6F6EA6C9FB71}" type="presOf" srcId="{EAC2B46F-7E27-4D28-8FF2-05DF079474C8}" destId="{E1364778-7766-4217-8D9A-DCDCDAB8F163}" srcOrd="0" destOrd="0" presId="urn:microsoft.com/office/officeart/2005/8/layout/vList2"/>
    <dgm:cxn modelId="{CDCDAB62-C3A3-4633-A6C6-2191C10BB79F}" type="presOf" srcId="{491C3210-5086-4C72-AC11-6A950CDEC00D}" destId="{C580A6F9-A60C-4055-B1B5-6C5A9F1A21EE}" srcOrd="0" destOrd="0" presId="urn:microsoft.com/office/officeart/2005/8/layout/vList2"/>
    <dgm:cxn modelId="{45E47F69-53EE-4CD8-8E5A-219BB3404C1E}" type="presOf" srcId="{791BD06D-5E8B-4636-910E-063FE9E8E35B}" destId="{5F963C18-118B-46E3-A286-B61DA1705C9F}" srcOrd="0" destOrd="2" presId="urn:microsoft.com/office/officeart/2005/8/layout/vList2"/>
    <dgm:cxn modelId="{98168C70-0323-495B-B91A-9E9505A208D7}" srcId="{E0426F28-50D6-4018-BC46-E8FF1315248C}" destId="{EAC2B46F-7E27-4D28-8FF2-05DF079474C8}" srcOrd="1" destOrd="0" parTransId="{D9B27E1A-F532-4EA7-8719-5E153E52B951}" sibTransId="{B3CF0B70-A289-45B9-A6B8-4EA9B1B8A274}"/>
    <dgm:cxn modelId="{0110A370-92B3-4E0C-85A4-95920D12DCE8}" type="presOf" srcId="{4B1C38F0-8BA3-4AA9-ACAA-D80B29A0D5A0}" destId="{5F963C18-118B-46E3-A286-B61DA1705C9F}" srcOrd="0" destOrd="1" presId="urn:microsoft.com/office/officeart/2005/8/layout/vList2"/>
    <dgm:cxn modelId="{763A9988-2EB6-4D53-9BA4-86F46E7E6000}" srcId="{491C3210-5086-4C72-AC11-6A950CDEC00D}" destId="{791BD06D-5E8B-4636-910E-063FE9E8E35B}" srcOrd="2" destOrd="0" parTransId="{0514189F-33B4-4689-8544-BC240724C0EE}" sibTransId="{DC6636DE-DB9C-40B6-95BF-4E64DD7DC4F8}"/>
    <dgm:cxn modelId="{7EE8E9BF-FBB8-4327-A69C-D82DFC024031}" srcId="{491C3210-5086-4C72-AC11-6A950CDEC00D}" destId="{4B1C38F0-8BA3-4AA9-ACAA-D80B29A0D5A0}" srcOrd="1" destOrd="0" parTransId="{D8309554-4375-42A1-B1C3-6718C95FA9FA}" sibTransId="{F34F39DA-AF7E-4710-826A-16FEB6081D61}"/>
    <dgm:cxn modelId="{C2A950CA-1674-4FBF-8D9B-D56465283407}" srcId="{E0426F28-50D6-4018-BC46-E8FF1315248C}" destId="{491C3210-5086-4C72-AC11-6A950CDEC00D}" srcOrd="0" destOrd="0" parTransId="{9B6A20C5-9FB4-4A66-934F-2853E76346A9}" sibTransId="{AEEFB7FA-747E-47E3-8A66-78E81A788B49}"/>
    <dgm:cxn modelId="{F14A27E4-6B1A-4B09-886E-B851D12C2935}" srcId="{491C3210-5086-4C72-AC11-6A950CDEC00D}" destId="{74C48DF5-57A8-4D10-B941-1A451FCA06F8}" srcOrd="0" destOrd="0" parTransId="{3A9E2362-33F7-43C3-A698-3057CDE2E113}" sibTransId="{1FD1B3A0-57C0-45E1-B142-1ADAC5F874FC}"/>
    <dgm:cxn modelId="{127CE7ED-CDBF-4E28-8225-F03719570C40}" type="presOf" srcId="{74C48DF5-57A8-4D10-B941-1A451FCA06F8}" destId="{5F963C18-118B-46E3-A286-B61DA1705C9F}" srcOrd="0" destOrd="0" presId="urn:microsoft.com/office/officeart/2005/8/layout/vList2"/>
    <dgm:cxn modelId="{3FE53AF3-3891-46E2-A310-E30797020BED}" type="presOf" srcId="{70E38271-C957-4B54-A821-3F4641850E5E}" destId="{551CAC23-B6DD-4028-A792-9DCAC2967140}" srcOrd="0" destOrd="0" presId="urn:microsoft.com/office/officeart/2005/8/layout/vList2"/>
    <dgm:cxn modelId="{6CFAC1FC-DD52-461C-B26C-98DB4FB8873B}" type="presParOf" srcId="{B4547C1F-7756-46EA-9327-1A38CC706E8D}" destId="{C580A6F9-A60C-4055-B1B5-6C5A9F1A21EE}" srcOrd="0" destOrd="0" presId="urn:microsoft.com/office/officeart/2005/8/layout/vList2"/>
    <dgm:cxn modelId="{328DB889-FFA0-4295-B489-5DF73499CE30}" type="presParOf" srcId="{B4547C1F-7756-46EA-9327-1A38CC706E8D}" destId="{5F963C18-118B-46E3-A286-B61DA1705C9F}" srcOrd="1" destOrd="0" presId="urn:microsoft.com/office/officeart/2005/8/layout/vList2"/>
    <dgm:cxn modelId="{7479061C-4AF3-4EB5-A002-163552A575B6}" type="presParOf" srcId="{B4547C1F-7756-46EA-9327-1A38CC706E8D}" destId="{E1364778-7766-4217-8D9A-DCDCDAB8F163}" srcOrd="2" destOrd="0" presId="urn:microsoft.com/office/officeart/2005/8/layout/vList2"/>
    <dgm:cxn modelId="{913B81A1-B55B-4FD5-A272-42F578C9A167}" type="presParOf" srcId="{B4547C1F-7756-46EA-9327-1A38CC706E8D}" destId="{551CAC23-B6DD-4028-A792-9DCAC2967140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EF31655-FC3E-4C4C-8DA6-A5555BAC7204}" type="doc">
      <dgm:prSet loTypeId="urn:microsoft.com/office/officeart/2016/7/layout/LinearBlockProcessNumbered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FF70DFC4-2BD6-42A3-89C7-34A947ADDA00}">
      <dgm:prSet/>
      <dgm:spPr/>
      <dgm:t>
        <a:bodyPr/>
        <a:lstStyle/>
        <a:p>
          <a:r>
            <a:rPr lang="en-US"/>
            <a:t>Understanding funding bodies of your research areas</a:t>
          </a:r>
        </a:p>
      </dgm:t>
    </dgm:pt>
    <dgm:pt modelId="{E8911A57-D2E3-480A-A7EE-47A59FCE769C}" type="parTrans" cxnId="{FFA958F4-1FA8-43E4-998B-66AB6153F966}">
      <dgm:prSet/>
      <dgm:spPr/>
      <dgm:t>
        <a:bodyPr/>
        <a:lstStyle/>
        <a:p>
          <a:endParaRPr lang="en-US"/>
        </a:p>
      </dgm:t>
    </dgm:pt>
    <dgm:pt modelId="{73BAE029-5DB8-4148-B60C-3D125CA60DE5}" type="sibTrans" cxnId="{FFA958F4-1FA8-43E4-998B-66AB6153F966}">
      <dgm:prSet phldrT="01" phldr="0"/>
      <dgm:spPr/>
      <dgm:t>
        <a:bodyPr/>
        <a:lstStyle/>
        <a:p>
          <a:r>
            <a:rPr lang="en-US"/>
            <a:t>01</a:t>
          </a:r>
        </a:p>
      </dgm:t>
    </dgm:pt>
    <dgm:pt modelId="{D3E73A04-AE16-459B-A6C7-2E598A80BD72}">
      <dgm:prSet/>
      <dgm:spPr/>
      <dgm:t>
        <a:bodyPr/>
        <a:lstStyle/>
        <a:p>
          <a:r>
            <a:rPr lang="en-US"/>
            <a:t>Global Health funders e.g NIH, Wellcome Trust, ICGEB, OWSD</a:t>
          </a:r>
        </a:p>
      </dgm:t>
    </dgm:pt>
    <dgm:pt modelId="{8B1F9087-0C3E-478F-B2D8-339C54D965BD}" type="parTrans" cxnId="{2FFD2A0E-6D77-4DA8-9E38-2EB4D752CD73}">
      <dgm:prSet/>
      <dgm:spPr/>
      <dgm:t>
        <a:bodyPr/>
        <a:lstStyle/>
        <a:p>
          <a:endParaRPr lang="en-US"/>
        </a:p>
      </dgm:t>
    </dgm:pt>
    <dgm:pt modelId="{746A7768-9930-4E5C-9896-E7FF8B878F40}" type="sibTrans" cxnId="{2FFD2A0E-6D77-4DA8-9E38-2EB4D752CD73}">
      <dgm:prSet/>
      <dgm:spPr/>
      <dgm:t>
        <a:bodyPr/>
        <a:lstStyle/>
        <a:p>
          <a:endParaRPr lang="en-US"/>
        </a:p>
      </dgm:t>
    </dgm:pt>
    <dgm:pt modelId="{FA0DC74E-898E-4CFF-A77C-20C07D26B95F}">
      <dgm:prSet/>
      <dgm:spPr/>
      <dgm:t>
        <a:bodyPr/>
        <a:lstStyle/>
        <a:p>
          <a:r>
            <a:rPr lang="en-US"/>
            <a:t>Industries</a:t>
          </a:r>
        </a:p>
      </dgm:t>
    </dgm:pt>
    <dgm:pt modelId="{D438E4E8-E180-41F9-8847-39CC719516A2}" type="parTrans" cxnId="{40EAFAB5-3234-4E8F-802F-F20F1628A356}">
      <dgm:prSet/>
      <dgm:spPr/>
      <dgm:t>
        <a:bodyPr/>
        <a:lstStyle/>
        <a:p>
          <a:endParaRPr lang="en-US"/>
        </a:p>
      </dgm:t>
    </dgm:pt>
    <dgm:pt modelId="{2C7F6572-46AA-49B8-875A-8ACE178E55D7}" type="sibTrans" cxnId="{40EAFAB5-3234-4E8F-802F-F20F1628A356}">
      <dgm:prSet/>
      <dgm:spPr/>
      <dgm:t>
        <a:bodyPr/>
        <a:lstStyle/>
        <a:p>
          <a:endParaRPr lang="en-US"/>
        </a:p>
      </dgm:t>
    </dgm:pt>
    <dgm:pt modelId="{DAE29FD1-23B5-4CF2-A3B7-2CDA2EEA5964}">
      <dgm:prSet/>
      <dgm:spPr/>
      <dgm:t>
        <a:bodyPr/>
        <a:lstStyle/>
        <a:p>
          <a:r>
            <a:rPr lang="en-US"/>
            <a:t>National funding opportunities</a:t>
          </a:r>
        </a:p>
      </dgm:t>
    </dgm:pt>
    <dgm:pt modelId="{B2AEDA64-26DF-4E1A-8A28-BF66D4486F78}" type="parTrans" cxnId="{3B465A93-4945-417C-96CF-4109DC181999}">
      <dgm:prSet/>
      <dgm:spPr/>
      <dgm:t>
        <a:bodyPr/>
        <a:lstStyle/>
        <a:p>
          <a:endParaRPr lang="en-US"/>
        </a:p>
      </dgm:t>
    </dgm:pt>
    <dgm:pt modelId="{EDCB708E-A93B-4EB7-9302-2C1BEBEAFA59}" type="sibTrans" cxnId="{3B465A93-4945-417C-96CF-4109DC181999}">
      <dgm:prSet/>
      <dgm:spPr/>
      <dgm:t>
        <a:bodyPr/>
        <a:lstStyle/>
        <a:p>
          <a:endParaRPr lang="en-US"/>
        </a:p>
      </dgm:t>
    </dgm:pt>
    <dgm:pt modelId="{9624499C-085B-44F6-BAB3-D0DF4580E22D}">
      <dgm:prSet/>
      <dgm:spPr/>
      <dgm:t>
        <a:bodyPr/>
        <a:lstStyle/>
        <a:p>
          <a:r>
            <a:rPr lang="en-US"/>
            <a:t>Understanding funding per your career level</a:t>
          </a:r>
        </a:p>
      </dgm:t>
    </dgm:pt>
    <dgm:pt modelId="{1BD7097C-3DCC-44FE-90C0-515AE2A6A50F}" type="parTrans" cxnId="{1E650ED1-7A06-4100-8CE3-8A15543A28CE}">
      <dgm:prSet/>
      <dgm:spPr/>
      <dgm:t>
        <a:bodyPr/>
        <a:lstStyle/>
        <a:p>
          <a:endParaRPr lang="en-US"/>
        </a:p>
      </dgm:t>
    </dgm:pt>
    <dgm:pt modelId="{2A0C033B-5777-43F2-8C0A-74975B46F221}" type="sibTrans" cxnId="{1E650ED1-7A06-4100-8CE3-8A15543A28CE}">
      <dgm:prSet phldrT="02" phldr="0"/>
      <dgm:spPr/>
      <dgm:t>
        <a:bodyPr/>
        <a:lstStyle/>
        <a:p>
          <a:r>
            <a:rPr lang="en-US"/>
            <a:t>02</a:t>
          </a:r>
        </a:p>
      </dgm:t>
    </dgm:pt>
    <dgm:pt modelId="{556D698E-7F65-461D-8400-F26435C94B02}">
      <dgm:prSet/>
      <dgm:spPr/>
      <dgm:t>
        <a:bodyPr/>
        <a:lstStyle/>
        <a:p>
          <a:r>
            <a:rPr lang="en-US"/>
            <a:t>Early </a:t>
          </a:r>
        </a:p>
      </dgm:t>
    </dgm:pt>
    <dgm:pt modelId="{D47B5529-6755-47A0-BFFC-2CA895466B37}" type="parTrans" cxnId="{F79BBFE0-8896-491F-91FF-AC7BE659EFCA}">
      <dgm:prSet/>
      <dgm:spPr/>
      <dgm:t>
        <a:bodyPr/>
        <a:lstStyle/>
        <a:p>
          <a:endParaRPr lang="en-US"/>
        </a:p>
      </dgm:t>
    </dgm:pt>
    <dgm:pt modelId="{F3D525A6-817F-4371-BD0F-A7AF7E0582F3}" type="sibTrans" cxnId="{F79BBFE0-8896-491F-91FF-AC7BE659EFCA}">
      <dgm:prSet/>
      <dgm:spPr/>
      <dgm:t>
        <a:bodyPr/>
        <a:lstStyle/>
        <a:p>
          <a:endParaRPr lang="en-US"/>
        </a:p>
      </dgm:t>
    </dgm:pt>
    <dgm:pt modelId="{119071D9-0B60-4ACD-9C2E-3952AF0A785B}">
      <dgm:prSet/>
      <dgm:spPr/>
      <dgm:t>
        <a:bodyPr/>
        <a:lstStyle/>
        <a:p>
          <a:r>
            <a:rPr lang="en-US"/>
            <a:t>Middle</a:t>
          </a:r>
        </a:p>
      </dgm:t>
    </dgm:pt>
    <dgm:pt modelId="{318F8CF9-BA4F-4606-9A7E-8376D03363F3}" type="parTrans" cxnId="{DD6BA033-FC44-4E74-A7DA-546F9A178E2D}">
      <dgm:prSet/>
      <dgm:spPr/>
      <dgm:t>
        <a:bodyPr/>
        <a:lstStyle/>
        <a:p>
          <a:endParaRPr lang="en-US"/>
        </a:p>
      </dgm:t>
    </dgm:pt>
    <dgm:pt modelId="{7A7AC069-2A72-4FA5-814B-37BFDFC98F9E}" type="sibTrans" cxnId="{DD6BA033-FC44-4E74-A7DA-546F9A178E2D}">
      <dgm:prSet/>
      <dgm:spPr/>
      <dgm:t>
        <a:bodyPr/>
        <a:lstStyle/>
        <a:p>
          <a:endParaRPr lang="en-US"/>
        </a:p>
      </dgm:t>
    </dgm:pt>
    <dgm:pt modelId="{CE4E1FEC-A9C0-4E68-A279-B4CB8A54C5F2}">
      <dgm:prSet/>
      <dgm:spPr/>
      <dgm:t>
        <a:bodyPr/>
        <a:lstStyle/>
        <a:p>
          <a:r>
            <a:rPr lang="en-US"/>
            <a:t>Late/Senior</a:t>
          </a:r>
        </a:p>
      </dgm:t>
    </dgm:pt>
    <dgm:pt modelId="{43D7E749-ABF7-4CE2-AE55-9985B11D45DE}" type="parTrans" cxnId="{C62B5791-D3C1-458E-A890-5F206302A27D}">
      <dgm:prSet/>
      <dgm:spPr/>
      <dgm:t>
        <a:bodyPr/>
        <a:lstStyle/>
        <a:p>
          <a:endParaRPr lang="en-US"/>
        </a:p>
      </dgm:t>
    </dgm:pt>
    <dgm:pt modelId="{107276F8-E131-44BF-9539-2D5951CDD5D6}" type="sibTrans" cxnId="{C62B5791-D3C1-458E-A890-5F206302A27D}">
      <dgm:prSet/>
      <dgm:spPr/>
      <dgm:t>
        <a:bodyPr/>
        <a:lstStyle/>
        <a:p>
          <a:endParaRPr lang="en-US"/>
        </a:p>
      </dgm:t>
    </dgm:pt>
    <dgm:pt modelId="{FB662C58-6B1C-48C2-AC03-DDDC87128C93}" type="pres">
      <dgm:prSet presAssocID="{4EF31655-FC3E-4C4C-8DA6-A5555BAC7204}" presName="Name0" presStyleCnt="0">
        <dgm:presLayoutVars>
          <dgm:animLvl val="lvl"/>
          <dgm:resizeHandles val="exact"/>
        </dgm:presLayoutVars>
      </dgm:prSet>
      <dgm:spPr/>
    </dgm:pt>
    <dgm:pt modelId="{05885F66-638A-463B-A91B-35C071E54708}" type="pres">
      <dgm:prSet presAssocID="{FF70DFC4-2BD6-42A3-89C7-34A947ADDA00}" presName="compositeNode" presStyleCnt="0">
        <dgm:presLayoutVars>
          <dgm:bulletEnabled val="1"/>
        </dgm:presLayoutVars>
      </dgm:prSet>
      <dgm:spPr/>
    </dgm:pt>
    <dgm:pt modelId="{EF79D746-C784-4D2E-905C-E6F9C70FDE88}" type="pres">
      <dgm:prSet presAssocID="{FF70DFC4-2BD6-42A3-89C7-34A947ADDA00}" presName="bgRect" presStyleLbl="alignNode1" presStyleIdx="0" presStyleCnt="2"/>
      <dgm:spPr/>
    </dgm:pt>
    <dgm:pt modelId="{139E7E45-4B34-4C79-9E7B-412897B88E8D}" type="pres">
      <dgm:prSet presAssocID="{73BAE029-5DB8-4148-B60C-3D125CA60DE5}" presName="sibTransNodeRect" presStyleLbl="alignNode1" presStyleIdx="0" presStyleCnt="2">
        <dgm:presLayoutVars>
          <dgm:chMax val="0"/>
          <dgm:bulletEnabled val="1"/>
        </dgm:presLayoutVars>
      </dgm:prSet>
      <dgm:spPr/>
    </dgm:pt>
    <dgm:pt modelId="{3C5D2807-1A29-40E9-BDAF-E41B2443628A}" type="pres">
      <dgm:prSet presAssocID="{FF70DFC4-2BD6-42A3-89C7-34A947ADDA00}" presName="nodeRect" presStyleLbl="alignNode1" presStyleIdx="0" presStyleCnt="2">
        <dgm:presLayoutVars>
          <dgm:bulletEnabled val="1"/>
        </dgm:presLayoutVars>
      </dgm:prSet>
      <dgm:spPr/>
    </dgm:pt>
    <dgm:pt modelId="{A9DF8ED5-B49A-44D9-939A-41714005AC18}" type="pres">
      <dgm:prSet presAssocID="{73BAE029-5DB8-4148-B60C-3D125CA60DE5}" presName="sibTrans" presStyleCnt="0"/>
      <dgm:spPr/>
    </dgm:pt>
    <dgm:pt modelId="{47CA4370-9CA5-43A2-92C0-DEBC816C7FAE}" type="pres">
      <dgm:prSet presAssocID="{9624499C-085B-44F6-BAB3-D0DF4580E22D}" presName="compositeNode" presStyleCnt="0">
        <dgm:presLayoutVars>
          <dgm:bulletEnabled val="1"/>
        </dgm:presLayoutVars>
      </dgm:prSet>
      <dgm:spPr/>
    </dgm:pt>
    <dgm:pt modelId="{9200BD06-394F-44D8-8680-51D8E825BE23}" type="pres">
      <dgm:prSet presAssocID="{9624499C-085B-44F6-BAB3-D0DF4580E22D}" presName="bgRect" presStyleLbl="alignNode1" presStyleIdx="1" presStyleCnt="2"/>
      <dgm:spPr/>
    </dgm:pt>
    <dgm:pt modelId="{2EF0B9EE-C35B-41E1-BC28-A8DE550C6FF7}" type="pres">
      <dgm:prSet presAssocID="{2A0C033B-5777-43F2-8C0A-74975B46F221}" presName="sibTransNodeRect" presStyleLbl="alignNode1" presStyleIdx="1" presStyleCnt="2">
        <dgm:presLayoutVars>
          <dgm:chMax val="0"/>
          <dgm:bulletEnabled val="1"/>
        </dgm:presLayoutVars>
      </dgm:prSet>
      <dgm:spPr/>
    </dgm:pt>
    <dgm:pt modelId="{457AEF50-45F6-4AB5-AAAE-23DDCB03B2EA}" type="pres">
      <dgm:prSet presAssocID="{9624499C-085B-44F6-BAB3-D0DF4580E22D}" presName="nodeRect" presStyleLbl="alignNode1" presStyleIdx="1" presStyleCnt="2">
        <dgm:presLayoutVars>
          <dgm:bulletEnabled val="1"/>
        </dgm:presLayoutVars>
      </dgm:prSet>
      <dgm:spPr/>
    </dgm:pt>
  </dgm:ptLst>
  <dgm:cxnLst>
    <dgm:cxn modelId="{38558701-4BC9-413D-BE72-CC7A02B26698}" type="presOf" srcId="{73BAE029-5DB8-4148-B60C-3D125CA60DE5}" destId="{139E7E45-4B34-4C79-9E7B-412897B88E8D}" srcOrd="0" destOrd="0" presId="urn:microsoft.com/office/officeart/2016/7/layout/LinearBlockProcessNumbered"/>
    <dgm:cxn modelId="{19734409-9A80-4342-ABF6-F3B449C9A344}" type="presOf" srcId="{D3E73A04-AE16-459B-A6C7-2E598A80BD72}" destId="{3C5D2807-1A29-40E9-BDAF-E41B2443628A}" srcOrd="0" destOrd="1" presId="urn:microsoft.com/office/officeart/2016/7/layout/LinearBlockProcessNumbered"/>
    <dgm:cxn modelId="{2FFD2A0E-6D77-4DA8-9E38-2EB4D752CD73}" srcId="{FF70DFC4-2BD6-42A3-89C7-34A947ADDA00}" destId="{D3E73A04-AE16-459B-A6C7-2E598A80BD72}" srcOrd="0" destOrd="0" parTransId="{8B1F9087-0C3E-478F-B2D8-339C54D965BD}" sibTransId="{746A7768-9930-4E5C-9896-E7FF8B878F40}"/>
    <dgm:cxn modelId="{14E76810-7DA2-4F24-A2A8-83280946F855}" type="presOf" srcId="{CE4E1FEC-A9C0-4E68-A279-B4CB8A54C5F2}" destId="{457AEF50-45F6-4AB5-AAAE-23DDCB03B2EA}" srcOrd="0" destOrd="3" presId="urn:microsoft.com/office/officeart/2016/7/layout/LinearBlockProcessNumbered"/>
    <dgm:cxn modelId="{933E7513-E86D-4911-8708-D07BFF67530C}" type="presOf" srcId="{9624499C-085B-44F6-BAB3-D0DF4580E22D}" destId="{457AEF50-45F6-4AB5-AAAE-23DDCB03B2EA}" srcOrd="1" destOrd="0" presId="urn:microsoft.com/office/officeart/2016/7/layout/LinearBlockProcessNumbered"/>
    <dgm:cxn modelId="{292EBC1F-12B5-4F57-8504-E40F633A1DC9}" type="presOf" srcId="{9624499C-085B-44F6-BAB3-D0DF4580E22D}" destId="{9200BD06-394F-44D8-8680-51D8E825BE23}" srcOrd="0" destOrd="0" presId="urn:microsoft.com/office/officeart/2016/7/layout/LinearBlockProcessNumbered"/>
    <dgm:cxn modelId="{F72CF527-10D9-4DA5-9340-22346C9D6C1B}" type="presOf" srcId="{119071D9-0B60-4ACD-9C2E-3952AF0A785B}" destId="{457AEF50-45F6-4AB5-AAAE-23DDCB03B2EA}" srcOrd="0" destOrd="2" presId="urn:microsoft.com/office/officeart/2016/7/layout/LinearBlockProcessNumbered"/>
    <dgm:cxn modelId="{DD6BA033-FC44-4E74-A7DA-546F9A178E2D}" srcId="{9624499C-085B-44F6-BAB3-D0DF4580E22D}" destId="{119071D9-0B60-4ACD-9C2E-3952AF0A785B}" srcOrd="1" destOrd="0" parTransId="{318F8CF9-BA4F-4606-9A7E-8376D03363F3}" sibTransId="{7A7AC069-2A72-4FA5-814B-37BFDFC98F9E}"/>
    <dgm:cxn modelId="{7EE60B55-3F49-42CB-BD2E-D05C81AC8E8C}" type="presOf" srcId="{FF70DFC4-2BD6-42A3-89C7-34A947ADDA00}" destId="{EF79D746-C784-4D2E-905C-E6F9C70FDE88}" srcOrd="0" destOrd="0" presId="urn:microsoft.com/office/officeart/2016/7/layout/LinearBlockProcessNumbered"/>
    <dgm:cxn modelId="{B86D027B-7CEC-4EA3-92A2-9B6745AA6545}" type="presOf" srcId="{2A0C033B-5777-43F2-8C0A-74975B46F221}" destId="{2EF0B9EE-C35B-41E1-BC28-A8DE550C6FF7}" srcOrd="0" destOrd="0" presId="urn:microsoft.com/office/officeart/2016/7/layout/LinearBlockProcessNumbered"/>
    <dgm:cxn modelId="{C62B5791-D3C1-458E-A890-5F206302A27D}" srcId="{9624499C-085B-44F6-BAB3-D0DF4580E22D}" destId="{CE4E1FEC-A9C0-4E68-A279-B4CB8A54C5F2}" srcOrd="2" destOrd="0" parTransId="{43D7E749-ABF7-4CE2-AE55-9985B11D45DE}" sibTransId="{107276F8-E131-44BF-9539-2D5951CDD5D6}"/>
    <dgm:cxn modelId="{28933693-1687-4E6D-A71E-15A25DE63D32}" type="presOf" srcId="{4EF31655-FC3E-4C4C-8DA6-A5555BAC7204}" destId="{FB662C58-6B1C-48C2-AC03-DDDC87128C93}" srcOrd="0" destOrd="0" presId="urn:microsoft.com/office/officeart/2016/7/layout/LinearBlockProcessNumbered"/>
    <dgm:cxn modelId="{3B465A93-4945-417C-96CF-4109DC181999}" srcId="{FF70DFC4-2BD6-42A3-89C7-34A947ADDA00}" destId="{DAE29FD1-23B5-4CF2-A3B7-2CDA2EEA5964}" srcOrd="2" destOrd="0" parTransId="{B2AEDA64-26DF-4E1A-8A28-BF66D4486F78}" sibTransId="{EDCB708E-A93B-4EB7-9302-2C1BEBEAFA59}"/>
    <dgm:cxn modelId="{564F899B-F816-4EA6-B6B7-9B665CB3F36C}" type="presOf" srcId="{FF70DFC4-2BD6-42A3-89C7-34A947ADDA00}" destId="{3C5D2807-1A29-40E9-BDAF-E41B2443628A}" srcOrd="1" destOrd="0" presId="urn:microsoft.com/office/officeart/2016/7/layout/LinearBlockProcessNumbered"/>
    <dgm:cxn modelId="{40EAFAB5-3234-4E8F-802F-F20F1628A356}" srcId="{FF70DFC4-2BD6-42A3-89C7-34A947ADDA00}" destId="{FA0DC74E-898E-4CFF-A77C-20C07D26B95F}" srcOrd="1" destOrd="0" parTransId="{D438E4E8-E180-41F9-8847-39CC719516A2}" sibTransId="{2C7F6572-46AA-49B8-875A-8ACE178E55D7}"/>
    <dgm:cxn modelId="{1E650ED1-7A06-4100-8CE3-8A15543A28CE}" srcId="{4EF31655-FC3E-4C4C-8DA6-A5555BAC7204}" destId="{9624499C-085B-44F6-BAB3-D0DF4580E22D}" srcOrd="1" destOrd="0" parTransId="{1BD7097C-3DCC-44FE-90C0-515AE2A6A50F}" sibTransId="{2A0C033B-5777-43F2-8C0A-74975B46F221}"/>
    <dgm:cxn modelId="{F7ADD9D9-A1E7-4CD6-95E7-B31DB40105EB}" type="presOf" srcId="{DAE29FD1-23B5-4CF2-A3B7-2CDA2EEA5964}" destId="{3C5D2807-1A29-40E9-BDAF-E41B2443628A}" srcOrd="0" destOrd="3" presId="urn:microsoft.com/office/officeart/2016/7/layout/LinearBlockProcessNumbered"/>
    <dgm:cxn modelId="{7E7F51DD-85B4-4D3F-81AB-DC9003F31671}" type="presOf" srcId="{FA0DC74E-898E-4CFF-A77C-20C07D26B95F}" destId="{3C5D2807-1A29-40E9-BDAF-E41B2443628A}" srcOrd="0" destOrd="2" presId="urn:microsoft.com/office/officeart/2016/7/layout/LinearBlockProcessNumbered"/>
    <dgm:cxn modelId="{932EA0DF-3C93-451B-BFC9-E03F4BEE635F}" type="presOf" srcId="{556D698E-7F65-461D-8400-F26435C94B02}" destId="{457AEF50-45F6-4AB5-AAAE-23DDCB03B2EA}" srcOrd="0" destOrd="1" presId="urn:microsoft.com/office/officeart/2016/7/layout/LinearBlockProcessNumbered"/>
    <dgm:cxn modelId="{F79BBFE0-8896-491F-91FF-AC7BE659EFCA}" srcId="{9624499C-085B-44F6-BAB3-D0DF4580E22D}" destId="{556D698E-7F65-461D-8400-F26435C94B02}" srcOrd="0" destOrd="0" parTransId="{D47B5529-6755-47A0-BFFC-2CA895466B37}" sibTransId="{F3D525A6-817F-4371-BD0F-A7AF7E0582F3}"/>
    <dgm:cxn modelId="{FFA958F4-1FA8-43E4-998B-66AB6153F966}" srcId="{4EF31655-FC3E-4C4C-8DA6-A5555BAC7204}" destId="{FF70DFC4-2BD6-42A3-89C7-34A947ADDA00}" srcOrd="0" destOrd="0" parTransId="{E8911A57-D2E3-480A-A7EE-47A59FCE769C}" sibTransId="{73BAE029-5DB8-4148-B60C-3D125CA60DE5}"/>
    <dgm:cxn modelId="{82FFA03D-17D1-4AF7-95C3-39C488CDCFDE}" type="presParOf" srcId="{FB662C58-6B1C-48C2-AC03-DDDC87128C93}" destId="{05885F66-638A-463B-A91B-35C071E54708}" srcOrd="0" destOrd="0" presId="urn:microsoft.com/office/officeart/2016/7/layout/LinearBlockProcessNumbered"/>
    <dgm:cxn modelId="{C87E95AF-E7BA-4AF2-9B81-6AABD3295A46}" type="presParOf" srcId="{05885F66-638A-463B-A91B-35C071E54708}" destId="{EF79D746-C784-4D2E-905C-E6F9C70FDE88}" srcOrd="0" destOrd="0" presId="urn:microsoft.com/office/officeart/2016/7/layout/LinearBlockProcessNumbered"/>
    <dgm:cxn modelId="{6FC50B71-E8F9-4B25-8075-877525F06FD4}" type="presParOf" srcId="{05885F66-638A-463B-A91B-35C071E54708}" destId="{139E7E45-4B34-4C79-9E7B-412897B88E8D}" srcOrd="1" destOrd="0" presId="urn:microsoft.com/office/officeart/2016/7/layout/LinearBlockProcessNumbered"/>
    <dgm:cxn modelId="{A75AC0C0-6838-4FB7-BA63-5FCFC02924F9}" type="presParOf" srcId="{05885F66-638A-463B-A91B-35C071E54708}" destId="{3C5D2807-1A29-40E9-BDAF-E41B2443628A}" srcOrd="2" destOrd="0" presId="urn:microsoft.com/office/officeart/2016/7/layout/LinearBlockProcessNumbered"/>
    <dgm:cxn modelId="{5D0C0967-CC38-4A99-AFDD-0CE522CD9210}" type="presParOf" srcId="{FB662C58-6B1C-48C2-AC03-DDDC87128C93}" destId="{A9DF8ED5-B49A-44D9-939A-41714005AC18}" srcOrd="1" destOrd="0" presId="urn:microsoft.com/office/officeart/2016/7/layout/LinearBlockProcessNumbered"/>
    <dgm:cxn modelId="{CDAF3A2A-840D-403D-B92E-4A4D83EE662E}" type="presParOf" srcId="{FB662C58-6B1C-48C2-AC03-DDDC87128C93}" destId="{47CA4370-9CA5-43A2-92C0-DEBC816C7FAE}" srcOrd="2" destOrd="0" presId="urn:microsoft.com/office/officeart/2016/7/layout/LinearBlockProcessNumbered"/>
    <dgm:cxn modelId="{27B7DDBB-B4FD-443C-AC53-9209F1AADAA3}" type="presParOf" srcId="{47CA4370-9CA5-43A2-92C0-DEBC816C7FAE}" destId="{9200BD06-394F-44D8-8680-51D8E825BE23}" srcOrd="0" destOrd="0" presId="urn:microsoft.com/office/officeart/2016/7/layout/LinearBlockProcessNumbered"/>
    <dgm:cxn modelId="{9F9656FE-2F5C-4C66-A1FF-9C9FD2499D4F}" type="presParOf" srcId="{47CA4370-9CA5-43A2-92C0-DEBC816C7FAE}" destId="{2EF0B9EE-C35B-41E1-BC28-A8DE550C6FF7}" srcOrd="1" destOrd="0" presId="urn:microsoft.com/office/officeart/2016/7/layout/LinearBlockProcessNumbered"/>
    <dgm:cxn modelId="{2D1BDC83-C7CE-4D4C-A0B1-F5FE206E4603}" type="presParOf" srcId="{47CA4370-9CA5-43A2-92C0-DEBC816C7FAE}" destId="{457AEF50-45F6-4AB5-AAAE-23DDCB03B2EA}" srcOrd="2" destOrd="0" presId="urn:microsoft.com/office/officeart/2016/7/layout/LinearBlock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DF4890F-4DD7-4108-86CC-3DA7E1E67763}" type="doc">
      <dgm:prSet loTypeId="urn:microsoft.com/office/officeart/2005/8/layout/vList5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A8B782DC-7F8F-4FF0-90A5-0DC4F8D60FB9}">
      <dgm:prSet/>
      <dgm:spPr/>
      <dgm:t>
        <a:bodyPr/>
        <a:lstStyle/>
        <a:p>
          <a:r>
            <a:rPr lang="en-US"/>
            <a:t>How does the grant fits:</a:t>
          </a:r>
        </a:p>
      </dgm:t>
    </dgm:pt>
    <dgm:pt modelId="{5FB71CAC-22F2-4015-93E7-E769FA926898}" type="parTrans" cxnId="{29B2142B-EC55-483A-9BEA-F58A1D0E7BA9}">
      <dgm:prSet/>
      <dgm:spPr/>
      <dgm:t>
        <a:bodyPr/>
        <a:lstStyle/>
        <a:p>
          <a:endParaRPr lang="en-US"/>
        </a:p>
      </dgm:t>
    </dgm:pt>
    <dgm:pt modelId="{8ADE955B-EE70-4436-8831-C1DB0A88FF51}" type="sibTrans" cxnId="{29B2142B-EC55-483A-9BEA-F58A1D0E7BA9}">
      <dgm:prSet/>
      <dgm:spPr/>
      <dgm:t>
        <a:bodyPr/>
        <a:lstStyle/>
        <a:p>
          <a:endParaRPr lang="en-US"/>
        </a:p>
      </dgm:t>
    </dgm:pt>
    <dgm:pt modelId="{8A9B2FE1-B914-4031-8CB7-2FD0437950D8}">
      <dgm:prSet/>
      <dgm:spPr/>
      <dgm:t>
        <a:bodyPr/>
        <a:lstStyle/>
        <a:p>
          <a:r>
            <a:rPr lang="en-US"/>
            <a:t>Institutional research agenda</a:t>
          </a:r>
        </a:p>
      </dgm:t>
    </dgm:pt>
    <dgm:pt modelId="{7E0050E3-BA5E-438C-9F28-CB376B99A0D1}" type="parTrans" cxnId="{A86C2E35-5438-4D06-9523-C8178D11B508}">
      <dgm:prSet/>
      <dgm:spPr/>
      <dgm:t>
        <a:bodyPr/>
        <a:lstStyle/>
        <a:p>
          <a:endParaRPr lang="en-US"/>
        </a:p>
      </dgm:t>
    </dgm:pt>
    <dgm:pt modelId="{8E4847B4-2198-48A1-AC79-71CBA1E9D5B3}" type="sibTrans" cxnId="{A86C2E35-5438-4D06-9523-C8178D11B508}">
      <dgm:prSet/>
      <dgm:spPr/>
      <dgm:t>
        <a:bodyPr/>
        <a:lstStyle/>
        <a:p>
          <a:endParaRPr lang="en-US"/>
        </a:p>
      </dgm:t>
    </dgm:pt>
    <dgm:pt modelId="{BF63D5BC-7C49-47C9-9C2B-245264BE20C5}">
      <dgm:prSet/>
      <dgm:spPr/>
      <dgm:t>
        <a:bodyPr/>
        <a:lstStyle/>
        <a:p>
          <a:r>
            <a:rPr lang="en-US"/>
            <a:t>National research agenda</a:t>
          </a:r>
        </a:p>
      </dgm:t>
    </dgm:pt>
    <dgm:pt modelId="{C83A22AD-E4F8-4CE7-88C5-F2DF2BA5BFA3}" type="parTrans" cxnId="{A6FDD305-9AFF-435B-AC52-AB7D88C551DE}">
      <dgm:prSet/>
      <dgm:spPr/>
      <dgm:t>
        <a:bodyPr/>
        <a:lstStyle/>
        <a:p>
          <a:endParaRPr lang="en-US"/>
        </a:p>
      </dgm:t>
    </dgm:pt>
    <dgm:pt modelId="{4F69BD4D-A9A7-48EC-BD25-604DF6C00B34}" type="sibTrans" cxnId="{A6FDD305-9AFF-435B-AC52-AB7D88C551DE}">
      <dgm:prSet/>
      <dgm:spPr/>
      <dgm:t>
        <a:bodyPr/>
        <a:lstStyle/>
        <a:p>
          <a:endParaRPr lang="en-US"/>
        </a:p>
      </dgm:t>
    </dgm:pt>
    <dgm:pt modelId="{EB47BB30-FF95-4E6E-91EB-CC72FD396F00}">
      <dgm:prSet/>
      <dgm:spPr/>
      <dgm:t>
        <a:bodyPr/>
        <a:lstStyle/>
        <a:p>
          <a:r>
            <a:rPr lang="en-US"/>
            <a:t>Global agenda: Sustainable development goals</a:t>
          </a:r>
        </a:p>
      </dgm:t>
    </dgm:pt>
    <dgm:pt modelId="{97E4F9CD-B5AC-433A-949D-BCB4160C7455}" type="parTrans" cxnId="{26889B5F-75A0-4948-ABC3-60F82DFA5A94}">
      <dgm:prSet/>
      <dgm:spPr/>
      <dgm:t>
        <a:bodyPr/>
        <a:lstStyle/>
        <a:p>
          <a:endParaRPr lang="en-US"/>
        </a:p>
      </dgm:t>
    </dgm:pt>
    <dgm:pt modelId="{28DC7168-35C7-4FFE-BE2B-949097280BEA}" type="sibTrans" cxnId="{26889B5F-75A0-4948-ABC3-60F82DFA5A94}">
      <dgm:prSet/>
      <dgm:spPr/>
      <dgm:t>
        <a:bodyPr/>
        <a:lstStyle/>
        <a:p>
          <a:endParaRPr lang="en-US"/>
        </a:p>
      </dgm:t>
    </dgm:pt>
    <dgm:pt modelId="{B720C021-93DF-4475-99D2-635B78733893}">
      <dgm:prSet/>
      <dgm:spPr/>
      <dgm:t>
        <a:bodyPr/>
        <a:lstStyle/>
        <a:p>
          <a:r>
            <a:rPr lang="en-US"/>
            <a:t>How does the grant enhance capacities at different levels</a:t>
          </a:r>
        </a:p>
      </dgm:t>
    </dgm:pt>
    <dgm:pt modelId="{449C9987-E951-4F7D-99D4-69D55EA5A2A8}" type="parTrans" cxnId="{44451B3B-1C77-4CB2-A927-05B87F2A23E8}">
      <dgm:prSet/>
      <dgm:spPr/>
      <dgm:t>
        <a:bodyPr/>
        <a:lstStyle/>
        <a:p>
          <a:endParaRPr lang="en-US"/>
        </a:p>
      </dgm:t>
    </dgm:pt>
    <dgm:pt modelId="{84227780-FA85-4B93-A044-D6CD1A014677}" type="sibTrans" cxnId="{44451B3B-1C77-4CB2-A927-05B87F2A23E8}">
      <dgm:prSet/>
      <dgm:spPr/>
      <dgm:t>
        <a:bodyPr/>
        <a:lstStyle/>
        <a:p>
          <a:endParaRPr lang="en-US"/>
        </a:p>
      </dgm:t>
    </dgm:pt>
    <dgm:pt modelId="{834D8806-ACD9-465D-9D30-1C7BCCDCF8E3}">
      <dgm:prSet/>
      <dgm:spPr/>
      <dgm:t>
        <a:bodyPr/>
        <a:lstStyle/>
        <a:p>
          <a:r>
            <a:rPr lang="en-US"/>
            <a:t>Institutional</a:t>
          </a:r>
        </a:p>
      </dgm:t>
    </dgm:pt>
    <dgm:pt modelId="{6713FFEC-4D18-4479-A0C0-EEBC1F043127}" type="parTrans" cxnId="{AD2FBB09-EA47-445F-9885-B1EF6C61AA7B}">
      <dgm:prSet/>
      <dgm:spPr/>
      <dgm:t>
        <a:bodyPr/>
        <a:lstStyle/>
        <a:p>
          <a:endParaRPr lang="en-US"/>
        </a:p>
      </dgm:t>
    </dgm:pt>
    <dgm:pt modelId="{B92A0565-C0B9-48D1-8F88-9D5322370344}" type="sibTrans" cxnId="{AD2FBB09-EA47-445F-9885-B1EF6C61AA7B}">
      <dgm:prSet/>
      <dgm:spPr/>
      <dgm:t>
        <a:bodyPr/>
        <a:lstStyle/>
        <a:p>
          <a:endParaRPr lang="en-US"/>
        </a:p>
      </dgm:t>
    </dgm:pt>
    <dgm:pt modelId="{9D6FB54B-98C7-4FFE-8A9D-1E4D0001B78E}">
      <dgm:prSet/>
      <dgm:spPr/>
      <dgm:t>
        <a:bodyPr/>
        <a:lstStyle/>
        <a:p>
          <a:r>
            <a:rPr lang="en-US"/>
            <a:t>National</a:t>
          </a:r>
        </a:p>
      </dgm:t>
    </dgm:pt>
    <dgm:pt modelId="{857A2FC8-4530-43E1-B46E-326A019613F0}" type="parTrans" cxnId="{D256DD28-7B82-4B39-9CEA-38DCAB984F21}">
      <dgm:prSet/>
      <dgm:spPr/>
      <dgm:t>
        <a:bodyPr/>
        <a:lstStyle/>
        <a:p>
          <a:endParaRPr lang="en-US"/>
        </a:p>
      </dgm:t>
    </dgm:pt>
    <dgm:pt modelId="{2C23EE71-18A2-4483-90E7-295BDE8422C7}" type="sibTrans" cxnId="{D256DD28-7B82-4B39-9CEA-38DCAB984F21}">
      <dgm:prSet/>
      <dgm:spPr/>
      <dgm:t>
        <a:bodyPr/>
        <a:lstStyle/>
        <a:p>
          <a:endParaRPr lang="en-US"/>
        </a:p>
      </dgm:t>
    </dgm:pt>
    <dgm:pt modelId="{D15F7BE9-6CCF-4E1B-9D10-24232B057C51}">
      <dgm:prSet/>
      <dgm:spPr/>
      <dgm:t>
        <a:bodyPr/>
        <a:lstStyle/>
        <a:p>
          <a:r>
            <a:rPr lang="en-US"/>
            <a:t>Regional</a:t>
          </a:r>
        </a:p>
      </dgm:t>
    </dgm:pt>
    <dgm:pt modelId="{B12E0AA9-096B-4EAB-8692-6A54710CE71E}" type="parTrans" cxnId="{3A6CAB01-D1F3-40B6-B389-163B5F48DCCD}">
      <dgm:prSet/>
      <dgm:spPr/>
      <dgm:t>
        <a:bodyPr/>
        <a:lstStyle/>
        <a:p>
          <a:endParaRPr lang="en-US"/>
        </a:p>
      </dgm:t>
    </dgm:pt>
    <dgm:pt modelId="{F0539771-1FA8-4ADA-8372-1F7141E01404}" type="sibTrans" cxnId="{3A6CAB01-D1F3-40B6-B389-163B5F48DCCD}">
      <dgm:prSet/>
      <dgm:spPr/>
      <dgm:t>
        <a:bodyPr/>
        <a:lstStyle/>
        <a:p>
          <a:endParaRPr lang="en-US"/>
        </a:p>
      </dgm:t>
    </dgm:pt>
    <dgm:pt modelId="{4E0EC83E-CB8C-4981-8118-F76B72285DA4}" type="pres">
      <dgm:prSet presAssocID="{5DF4890F-4DD7-4108-86CC-3DA7E1E67763}" presName="Name0" presStyleCnt="0">
        <dgm:presLayoutVars>
          <dgm:dir/>
          <dgm:animLvl val="lvl"/>
          <dgm:resizeHandles val="exact"/>
        </dgm:presLayoutVars>
      </dgm:prSet>
      <dgm:spPr/>
    </dgm:pt>
    <dgm:pt modelId="{D532A473-A4A2-4B19-B495-160DCDD3C3C8}" type="pres">
      <dgm:prSet presAssocID="{A8B782DC-7F8F-4FF0-90A5-0DC4F8D60FB9}" presName="linNode" presStyleCnt="0"/>
      <dgm:spPr/>
    </dgm:pt>
    <dgm:pt modelId="{1AC8DB46-BEF7-475A-8635-9AACAA805209}" type="pres">
      <dgm:prSet presAssocID="{A8B782DC-7F8F-4FF0-90A5-0DC4F8D60FB9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00584E51-4757-446F-8B14-3BD540299751}" type="pres">
      <dgm:prSet presAssocID="{A8B782DC-7F8F-4FF0-90A5-0DC4F8D60FB9}" presName="descendantText" presStyleLbl="alignAccFollowNode1" presStyleIdx="0" presStyleCnt="2">
        <dgm:presLayoutVars>
          <dgm:bulletEnabled val="1"/>
        </dgm:presLayoutVars>
      </dgm:prSet>
      <dgm:spPr/>
    </dgm:pt>
    <dgm:pt modelId="{70FC5310-D55C-4E0A-845A-437E880557EE}" type="pres">
      <dgm:prSet presAssocID="{8ADE955B-EE70-4436-8831-C1DB0A88FF51}" presName="sp" presStyleCnt="0"/>
      <dgm:spPr/>
    </dgm:pt>
    <dgm:pt modelId="{670C275D-B62E-4E13-A3A4-9C21E135CC98}" type="pres">
      <dgm:prSet presAssocID="{B720C021-93DF-4475-99D2-635B78733893}" presName="linNode" presStyleCnt="0"/>
      <dgm:spPr/>
    </dgm:pt>
    <dgm:pt modelId="{A5BFB9FC-9D12-44E1-9F45-28F718EF19DE}" type="pres">
      <dgm:prSet presAssocID="{B720C021-93DF-4475-99D2-635B78733893}" presName="parentText" presStyleLbl="node1" presStyleIdx="1" presStyleCnt="2">
        <dgm:presLayoutVars>
          <dgm:chMax val="1"/>
          <dgm:bulletEnabled val="1"/>
        </dgm:presLayoutVars>
      </dgm:prSet>
      <dgm:spPr/>
    </dgm:pt>
    <dgm:pt modelId="{048D5742-24D4-4209-8013-8F540B088F30}" type="pres">
      <dgm:prSet presAssocID="{B720C021-93DF-4475-99D2-635B78733893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3A6CAB01-D1F3-40B6-B389-163B5F48DCCD}" srcId="{B720C021-93DF-4475-99D2-635B78733893}" destId="{D15F7BE9-6CCF-4E1B-9D10-24232B057C51}" srcOrd="2" destOrd="0" parTransId="{B12E0AA9-096B-4EAB-8692-6A54710CE71E}" sibTransId="{F0539771-1FA8-4ADA-8372-1F7141E01404}"/>
    <dgm:cxn modelId="{A6FDD305-9AFF-435B-AC52-AB7D88C551DE}" srcId="{A8B782DC-7F8F-4FF0-90A5-0DC4F8D60FB9}" destId="{BF63D5BC-7C49-47C9-9C2B-245264BE20C5}" srcOrd="1" destOrd="0" parTransId="{C83A22AD-E4F8-4CE7-88C5-F2DF2BA5BFA3}" sibTransId="{4F69BD4D-A9A7-48EC-BD25-604DF6C00B34}"/>
    <dgm:cxn modelId="{AD2FBB09-EA47-445F-9885-B1EF6C61AA7B}" srcId="{B720C021-93DF-4475-99D2-635B78733893}" destId="{834D8806-ACD9-465D-9D30-1C7BCCDCF8E3}" srcOrd="0" destOrd="0" parTransId="{6713FFEC-4D18-4479-A0C0-EEBC1F043127}" sibTransId="{B92A0565-C0B9-48D1-8F88-9D5322370344}"/>
    <dgm:cxn modelId="{2B6BCA0F-65E9-4ECB-8F42-A177D1B939FA}" type="presOf" srcId="{5DF4890F-4DD7-4108-86CC-3DA7E1E67763}" destId="{4E0EC83E-CB8C-4981-8118-F76B72285DA4}" srcOrd="0" destOrd="0" presId="urn:microsoft.com/office/officeart/2005/8/layout/vList5"/>
    <dgm:cxn modelId="{B8B38C1B-0F3B-432E-AE0A-CC285794227D}" type="presOf" srcId="{9D6FB54B-98C7-4FFE-8A9D-1E4D0001B78E}" destId="{048D5742-24D4-4209-8013-8F540B088F30}" srcOrd="0" destOrd="1" presId="urn:microsoft.com/office/officeart/2005/8/layout/vList5"/>
    <dgm:cxn modelId="{D256DD28-7B82-4B39-9CEA-38DCAB984F21}" srcId="{B720C021-93DF-4475-99D2-635B78733893}" destId="{9D6FB54B-98C7-4FFE-8A9D-1E4D0001B78E}" srcOrd="1" destOrd="0" parTransId="{857A2FC8-4530-43E1-B46E-326A019613F0}" sibTransId="{2C23EE71-18A2-4483-90E7-295BDE8422C7}"/>
    <dgm:cxn modelId="{29B2142B-EC55-483A-9BEA-F58A1D0E7BA9}" srcId="{5DF4890F-4DD7-4108-86CC-3DA7E1E67763}" destId="{A8B782DC-7F8F-4FF0-90A5-0DC4F8D60FB9}" srcOrd="0" destOrd="0" parTransId="{5FB71CAC-22F2-4015-93E7-E769FA926898}" sibTransId="{8ADE955B-EE70-4436-8831-C1DB0A88FF51}"/>
    <dgm:cxn modelId="{A86C2E35-5438-4D06-9523-C8178D11B508}" srcId="{A8B782DC-7F8F-4FF0-90A5-0DC4F8D60FB9}" destId="{8A9B2FE1-B914-4031-8CB7-2FD0437950D8}" srcOrd="0" destOrd="0" parTransId="{7E0050E3-BA5E-438C-9F28-CB376B99A0D1}" sibTransId="{8E4847B4-2198-48A1-AC79-71CBA1E9D5B3}"/>
    <dgm:cxn modelId="{44451B3B-1C77-4CB2-A927-05B87F2A23E8}" srcId="{5DF4890F-4DD7-4108-86CC-3DA7E1E67763}" destId="{B720C021-93DF-4475-99D2-635B78733893}" srcOrd="1" destOrd="0" parTransId="{449C9987-E951-4F7D-99D4-69D55EA5A2A8}" sibTransId="{84227780-FA85-4B93-A044-D6CD1A014677}"/>
    <dgm:cxn modelId="{26889B5F-75A0-4948-ABC3-60F82DFA5A94}" srcId="{A8B782DC-7F8F-4FF0-90A5-0DC4F8D60FB9}" destId="{EB47BB30-FF95-4E6E-91EB-CC72FD396F00}" srcOrd="2" destOrd="0" parTransId="{97E4F9CD-B5AC-433A-949D-BCB4160C7455}" sibTransId="{28DC7168-35C7-4FFE-BE2B-949097280BEA}"/>
    <dgm:cxn modelId="{5E0BD74B-196F-4CA7-8D68-B2D2587973C8}" type="presOf" srcId="{BF63D5BC-7C49-47C9-9C2B-245264BE20C5}" destId="{00584E51-4757-446F-8B14-3BD540299751}" srcOrd="0" destOrd="1" presId="urn:microsoft.com/office/officeart/2005/8/layout/vList5"/>
    <dgm:cxn modelId="{E6F2634F-C3FF-4C3B-9AD2-B8A007B6D1E1}" type="presOf" srcId="{8A9B2FE1-B914-4031-8CB7-2FD0437950D8}" destId="{00584E51-4757-446F-8B14-3BD540299751}" srcOrd="0" destOrd="0" presId="urn:microsoft.com/office/officeart/2005/8/layout/vList5"/>
    <dgm:cxn modelId="{AE8FAE76-1E88-4B44-ABCC-509A10D74AA6}" type="presOf" srcId="{834D8806-ACD9-465D-9D30-1C7BCCDCF8E3}" destId="{048D5742-24D4-4209-8013-8F540B088F30}" srcOrd="0" destOrd="0" presId="urn:microsoft.com/office/officeart/2005/8/layout/vList5"/>
    <dgm:cxn modelId="{407ED758-5FE4-47BC-B58D-6F2994EF6406}" type="presOf" srcId="{B720C021-93DF-4475-99D2-635B78733893}" destId="{A5BFB9FC-9D12-44E1-9F45-28F718EF19DE}" srcOrd="0" destOrd="0" presId="urn:microsoft.com/office/officeart/2005/8/layout/vList5"/>
    <dgm:cxn modelId="{224D7E7F-5231-4FF0-9A73-B66EA88A1F13}" type="presOf" srcId="{EB47BB30-FF95-4E6E-91EB-CC72FD396F00}" destId="{00584E51-4757-446F-8B14-3BD540299751}" srcOrd="0" destOrd="2" presId="urn:microsoft.com/office/officeart/2005/8/layout/vList5"/>
    <dgm:cxn modelId="{04C7E395-309D-4D4F-9D9C-4DA49B0F88AC}" type="presOf" srcId="{D15F7BE9-6CCF-4E1B-9D10-24232B057C51}" destId="{048D5742-24D4-4209-8013-8F540B088F30}" srcOrd="0" destOrd="2" presId="urn:microsoft.com/office/officeart/2005/8/layout/vList5"/>
    <dgm:cxn modelId="{FCF243DE-044E-4F13-8F71-F54631C77B4A}" type="presOf" srcId="{A8B782DC-7F8F-4FF0-90A5-0DC4F8D60FB9}" destId="{1AC8DB46-BEF7-475A-8635-9AACAA805209}" srcOrd="0" destOrd="0" presId="urn:microsoft.com/office/officeart/2005/8/layout/vList5"/>
    <dgm:cxn modelId="{7B474B45-E759-4796-8CB3-DECA041369E3}" type="presParOf" srcId="{4E0EC83E-CB8C-4981-8118-F76B72285DA4}" destId="{D532A473-A4A2-4B19-B495-160DCDD3C3C8}" srcOrd="0" destOrd="0" presId="urn:microsoft.com/office/officeart/2005/8/layout/vList5"/>
    <dgm:cxn modelId="{579689E3-A757-4A10-AAE2-845625740B60}" type="presParOf" srcId="{D532A473-A4A2-4B19-B495-160DCDD3C3C8}" destId="{1AC8DB46-BEF7-475A-8635-9AACAA805209}" srcOrd="0" destOrd="0" presId="urn:microsoft.com/office/officeart/2005/8/layout/vList5"/>
    <dgm:cxn modelId="{2E95F2CB-08AB-4193-A1E1-BD93BEB81918}" type="presParOf" srcId="{D532A473-A4A2-4B19-B495-160DCDD3C3C8}" destId="{00584E51-4757-446F-8B14-3BD540299751}" srcOrd="1" destOrd="0" presId="urn:microsoft.com/office/officeart/2005/8/layout/vList5"/>
    <dgm:cxn modelId="{04E1D6DA-232B-4CB8-9196-112783FDC8AE}" type="presParOf" srcId="{4E0EC83E-CB8C-4981-8118-F76B72285DA4}" destId="{70FC5310-D55C-4E0A-845A-437E880557EE}" srcOrd="1" destOrd="0" presId="urn:microsoft.com/office/officeart/2005/8/layout/vList5"/>
    <dgm:cxn modelId="{3654D03D-9A07-46FA-91EF-0F153CE9D650}" type="presParOf" srcId="{4E0EC83E-CB8C-4981-8118-F76B72285DA4}" destId="{670C275D-B62E-4E13-A3A4-9C21E135CC98}" srcOrd="2" destOrd="0" presId="urn:microsoft.com/office/officeart/2005/8/layout/vList5"/>
    <dgm:cxn modelId="{F35375A8-17B2-4CC9-942F-5A01A7497A80}" type="presParOf" srcId="{670C275D-B62E-4E13-A3A4-9C21E135CC98}" destId="{A5BFB9FC-9D12-44E1-9F45-28F718EF19DE}" srcOrd="0" destOrd="0" presId="urn:microsoft.com/office/officeart/2005/8/layout/vList5"/>
    <dgm:cxn modelId="{60780625-9B43-401D-9645-BE769CCA5B65}" type="presParOf" srcId="{670C275D-B62E-4E13-A3A4-9C21E135CC98}" destId="{048D5742-24D4-4209-8013-8F540B088F3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F472F5-68DC-4DDC-B068-8FDAE4934741}">
      <dsp:nvSpPr>
        <dsp:cNvPr id="0" name=""/>
        <dsp:cNvSpPr/>
      </dsp:nvSpPr>
      <dsp:spPr>
        <a:xfrm>
          <a:off x="0" y="675"/>
          <a:ext cx="690051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EEE472-9AAC-4861-9465-3B5BC21B0AAE}">
      <dsp:nvSpPr>
        <dsp:cNvPr id="0" name=""/>
        <dsp:cNvSpPr/>
      </dsp:nvSpPr>
      <dsp:spPr>
        <a:xfrm>
          <a:off x="0" y="675"/>
          <a:ext cx="6900512" cy="6149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Creating a successful academic career in global health research </a:t>
          </a:r>
        </a:p>
      </dsp:txBody>
      <dsp:txXfrm>
        <a:off x="0" y="675"/>
        <a:ext cx="6900512" cy="614976"/>
      </dsp:txXfrm>
    </dsp:sp>
    <dsp:sp modelId="{A464E726-3AD8-48AA-A9D6-A662DF57C021}">
      <dsp:nvSpPr>
        <dsp:cNvPr id="0" name=""/>
        <dsp:cNvSpPr/>
      </dsp:nvSpPr>
      <dsp:spPr>
        <a:xfrm>
          <a:off x="0" y="615652"/>
          <a:ext cx="6900512" cy="0"/>
        </a:xfrm>
        <a:prstGeom prst="line">
          <a:avLst/>
        </a:prstGeom>
        <a:solidFill>
          <a:schemeClr val="accent2">
            <a:hueOff val="-181920"/>
            <a:satOff val="-10491"/>
            <a:lumOff val="1078"/>
            <a:alphaOff val="0"/>
          </a:schemeClr>
        </a:solidFill>
        <a:ln w="12700" cap="flat" cmpd="sng" algn="ctr">
          <a:solidFill>
            <a:schemeClr val="accent2">
              <a:hueOff val="-181920"/>
              <a:satOff val="-10491"/>
              <a:lumOff val="107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475814-3BCB-497A-931D-EE1F4C07F71F}">
      <dsp:nvSpPr>
        <dsp:cNvPr id="0" name=""/>
        <dsp:cNvSpPr/>
      </dsp:nvSpPr>
      <dsp:spPr>
        <a:xfrm>
          <a:off x="0" y="615652"/>
          <a:ext cx="6900512" cy="6149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Networking  </a:t>
          </a:r>
        </a:p>
      </dsp:txBody>
      <dsp:txXfrm>
        <a:off x="0" y="615652"/>
        <a:ext cx="6900512" cy="614976"/>
      </dsp:txXfrm>
    </dsp:sp>
    <dsp:sp modelId="{B453768B-378B-4E8E-9504-7A1C2A8DB972}">
      <dsp:nvSpPr>
        <dsp:cNvPr id="0" name=""/>
        <dsp:cNvSpPr/>
      </dsp:nvSpPr>
      <dsp:spPr>
        <a:xfrm>
          <a:off x="0" y="1230628"/>
          <a:ext cx="6900512" cy="0"/>
        </a:xfrm>
        <a:prstGeom prst="line">
          <a:avLst/>
        </a:prstGeom>
        <a:solidFill>
          <a:schemeClr val="accent2">
            <a:hueOff val="-363841"/>
            <a:satOff val="-20982"/>
            <a:lumOff val="2157"/>
            <a:alphaOff val="0"/>
          </a:schemeClr>
        </a:solidFill>
        <a:ln w="12700" cap="flat" cmpd="sng" algn="ctr">
          <a:solidFill>
            <a:schemeClr val="accent2">
              <a:hueOff val="-363841"/>
              <a:satOff val="-20982"/>
              <a:lumOff val="215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FF997B-EA54-4AB0-A183-86B5108C0004}">
      <dsp:nvSpPr>
        <dsp:cNvPr id="0" name=""/>
        <dsp:cNvSpPr/>
      </dsp:nvSpPr>
      <dsp:spPr>
        <a:xfrm>
          <a:off x="0" y="1230628"/>
          <a:ext cx="6900512" cy="6149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Interdisciplinary collaboration in the international setting </a:t>
          </a:r>
        </a:p>
      </dsp:txBody>
      <dsp:txXfrm>
        <a:off x="0" y="1230628"/>
        <a:ext cx="6900512" cy="614976"/>
      </dsp:txXfrm>
    </dsp:sp>
    <dsp:sp modelId="{BEA3D738-C56C-4621-8291-AF02C7E66751}">
      <dsp:nvSpPr>
        <dsp:cNvPr id="0" name=""/>
        <dsp:cNvSpPr/>
      </dsp:nvSpPr>
      <dsp:spPr>
        <a:xfrm>
          <a:off x="0" y="1845605"/>
          <a:ext cx="6900512" cy="0"/>
        </a:xfrm>
        <a:prstGeom prst="line">
          <a:avLst/>
        </a:prstGeom>
        <a:solidFill>
          <a:schemeClr val="accent2">
            <a:hueOff val="-545761"/>
            <a:satOff val="-31473"/>
            <a:lumOff val="3235"/>
            <a:alphaOff val="0"/>
          </a:schemeClr>
        </a:solidFill>
        <a:ln w="12700" cap="flat" cmpd="sng" algn="ctr">
          <a:solidFill>
            <a:schemeClr val="accent2">
              <a:hueOff val="-545761"/>
              <a:satOff val="-31473"/>
              <a:lumOff val="323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E5E557-C211-41F7-B3B4-42B4B51779BC}">
      <dsp:nvSpPr>
        <dsp:cNvPr id="0" name=""/>
        <dsp:cNvSpPr/>
      </dsp:nvSpPr>
      <dsp:spPr>
        <a:xfrm>
          <a:off x="0" y="1845605"/>
          <a:ext cx="6900512" cy="6149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Working across cultures </a:t>
          </a:r>
        </a:p>
      </dsp:txBody>
      <dsp:txXfrm>
        <a:off x="0" y="1845605"/>
        <a:ext cx="6900512" cy="614976"/>
      </dsp:txXfrm>
    </dsp:sp>
    <dsp:sp modelId="{B374A877-78C1-4A05-87B2-7061B8AFC82C}">
      <dsp:nvSpPr>
        <dsp:cNvPr id="0" name=""/>
        <dsp:cNvSpPr/>
      </dsp:nvSpPr>
      <dsp:spPr>
        <a:xfrm>
          <a:off x="0" y="2460582"/>
          <a:ext cx="6900512" cy="0"/>
        </a:xfrm>
        <a:prstGeom prst="line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BC2F51-E04E-4D56-93E9-53E79FA259A7}">
      <dsp:nvSpPr>
        <dsp:cNvPr id="0" name=""/>
        <dsp:cNvSpPr/>
      </dsp:nvSpPr>
      <dsp:spPr>
        <a:xfrm>
          <a:off x="0" y="2460582"/>
          <a:ext cx="6900512" cy="6149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Securing grant funding for research  </a:t>
          </a:r>
        </a:p>
      </dsp:txBody>
      <dsp:txXfrm>
        <a:off x="0" y="2460582"/>
        <a:ext cx="6900512" cy="614976"/>
      </dsp:txXfrm>
    </dsp:sp>
    <dsp:sp modelId="{4941B9D3-3315-4740-95D9-90D5170D8150}">
      <dsp:nvSpPr>
        <dsp:cNvPr id="0" name=""/>
        <dsp:cNvSpPr/>
      </dsp:nvSpPr>
      <dsp:spPr>
        <a:xfrm>
          <a:off x="0" y="3075558"/>
          <a:ext cx="6900512" cy="0"/>
        </a:xfrm>
        <a:prstGeom prst="line">
          <a:avLst/>
        </a:prstGeom>
        <a:solidFill>
          <a:schemeClr val="accent2">
            <a:hueOff val="-909602"/>
            <a:satOff val="-52455"/>
            <a:lumOff val="5392"/>
            <a:alphaOff val="0"/>
          </a:schemeClr>
        </a:solidFill>
        <a:ln w="12700" cap="flat" cmpd="sng" algn="ctr">
          <a:solidFill>
            <a:schemeClr val="accent2">
              <a:hueOff val="-909602"/>
              <a:satOff val="-52455"/>
              <a:lumOff val="539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E6CCE2-2EFA-4289-8312-2F0A3854636E}">
      <dsp:nvSpPr>
        <dsp:cNvPr id="0" name=""/>
        <dsp:cNvSpPr/>
      </dsp:nvSpPr>
      <dsp:spPr>
        <a:xfrm>
          <a:off x="0" y="3075558"/>
          <a:ext cx="6900512" cy="6149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Peer review and the publication process </a:t>
          </a:r>
        </a:p>
      </dsp:txBody>
      <dsp:txXfrm>
        <a:off x="0" y="3075558"/>
        <a:ext cx="6900512" cy="614976"/>
      </dsp:txXfrm>
    </dsp:sp>
    <dsp:sp modelId="{53223228-1611-4200-B5FC-89B92A62B9BB}">
      <dsp:nvSpPr>
        <dsp:cNvPr id="0" name=""/>
        <dsp:cNvSpPr/>
      </dsp:nvSpPr>
      <dsp:spPr>
        <a:xfrm>
          <a:off x="0" y="3690535"/>
          <a:ext cx="6900512" cy="0"/>
        </a:xfrm>
        <a:prstGeom prst="line">
          <a:avLst/>
        </a:prstGeom>
        <a:solidFill>
          <a:schemeClr val="accent2">
            <a:hueOff val="-1091522"/>
            <a:satOff val="-62946"/>
            <a:lumOff val="6471"/>
            <a:alphaOff val="0"/>
          </a:schemeClr>
        </a:solidFill>
        <a:ln w="12700" cap="flat" cmpd="sng" algn="ctr">
          <a:solidFill>
            <a:schemeClr val="accent2">
              <a:hueOff val="-1091522"/>
              <a:satOff val="-62946"/>
              <a:lumOff val="647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0901C9-1A9E-4A70-9521-C3BFA2DE18EB}">
      <dsp:nvSpPr>
        <dsp:cNvPr id="0" name=""/>
        <dsp:cNvSpPr/>
      </dsp:nvSpPr>
      <dsp:spPr>
        <a:xfrm>
          <a:off x="0" y="3690535"/>
          <a:ext cx="6900512" cy="6149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Dissemination of research findings   </a:t>
          </a:r>
        </a:p>
      </dsp:txBody>
      <dsp:txXfrm>
        <a:off x="0" y="3690535"/>
        <a:ext cx="6900512" cy="614976"/>
      </dsp:txXfrm>
    </dsp:sp>
    <dsp:sp modelId="{1F21F239-2D6B-4CE7-B4A1-083926DB895A}">
      <dsp:nvSpPr>
        <dsp:cNvPr id="0" name=""/>
        <dsp:cNvSpPr/>
      </dsp:nvSpPr>
      <dsp:spPr>
        <a:xfrm>
          <a:off x="0" y="4305512"/>
          <a:ext cx="6900512" cy="0"/>
        </a:xfrm>
        <a:prstGeom prst="line">
          <a:avLst/>
        </a:prstGeom>
        <a:solidFill>
          <a:schemeClr val="accent2">
            <a:hueOff val="-1273443"/>
            <a:satOff val="-73437"/>
            <a:lumOff val="7549"/>
            <a:alphaOff val="0"/>
          </a:schemeClr>
        </a:solidFill>
        <a:ln w="12700" cap="flat" cmpd="sng" algn="ctr">
          <a:solidFill>
            <a:schemeClr val="accent2">
              <a:hueOff val="-1273443"/>
              <a:satOff val="-73437"/>
              <a:lumOff val="754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6102AF-6A5E-4D58-8D41-ECBA18A1AAAB}">
      <dsp:nvSpPr>
        <dsp:cNvPr id="0" name=""/>
        <dsp:cNvSpPr/>
      </dsp:nvSpPr>
      <dsp:spPr>
        <a:xfrm>
          <a:off x="0" y="4305512"/>
          <a:ext cx="6900512" cy="6149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Balancing professional and personal life </a:t>
          </a:r>
        </a:p>
      </dsp:txBody>
      <dsp:txXfrm>
        <a:off x="0" y="4305512"/>
        <a:ext cx="6900512" cy="614976"/>
      </dsp:txXfrm>
    </dsp:sp>
    <dsp:sp modelId="{5DC65F07-32BA-483A-85FC-6AA165B5E61B}">
      <dsp:nvSpPr>
        <dsp:cNvPr id="0" name=""/>
        <dsp:cNvSpPr/>
      </dsp:nvSpPr>
      <dsp:spPr>
        <a:xfrm>
          <a:off x="0" y="4920488"/>
          <a:ext cx="6900512" cy="0"/>
        </a:xfrm>
        <a:prstGeom prst="lin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A2D07A-F116-48B1-A2B8-DB0EB7DD7280}">
      <dsp:nvSpPr>
        <dsp:cNvPr id="0" name=""/>
        <dsp:cNvSpPr/>
      </dsp:nvSpPr>
      <dsp:spPr>
        <a:xfrm>
          <a:off x="0" y="4920488"/>
          <a:ext cx="6900512" cy="6149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Managing mentoring relationships </a:t>
          </a:r>
        </a:p>
      </dsp:txBody>
      <dsp:txXfrm>
        <a:off x="0" y="4920488"/>
        <a:ext cx="6900512" cy="614976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CF619C-C136-4B80-AC2C-D79E366AF3ED}">
      <dsp:nvSpPr>
        <dsp:cNvPr id="0" name=""/>
        <dsp:cNvSpPr/>
      </dsp:nvSpPr>
      <dsp:spPr>
        <a:xfrm>
          <a:off x="0" y="359837"/>
          <a:ext cx="10515600" cy="1549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499872" rIns="816127" bIns="199136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/>
            <a:t>Past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/>
            <a:t>Future expectations</a:t>
          </a:r>
        </a:p>
      </dsp:txBody>
      <dsp:txXfrm>
        <a:off x="0" y="359837"/>
        <a:ext cx="10515600" cy="1549800"/>
      </dsp:txXfrm>
    </dsp:sp>
    <dsp:sp modelId="{6BC95544-1C8A-4E3F-B252-A24944A34EBA}">
      <dsp:nvSpPr>
        <dsp:cNvPr id="0" name=""/>
        <dsp:cNvSpPr/>
      </dsp:nvSpPr>
      <dsp:spPr>
        <a:xfrm>
          <a:off x="525780" y="5597"/>
          <a:ext cx="8466382" cy="7084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Highlight your career development in the context of the grant application</a:t>
          </a:r>
        </a:p>
      </dsp:txBody>
      <dsp:txXfrm>
        <a:off x="560365" y="40182"/>
        <a:ext cx="8397212" cy="639310"/>
      </dsp:txXfrm>
    </dsp:sp>
    <dsp:sp modelId="{6863EB71-D70E-4E71-B757-583C86FC4CB9}">
      <dsp:nvSpPr>
        <dsp:cNvPr id="0" name=""/>
        <dsp:cNvSpPr/>
      </dsp:nvSpPr>
      <dsp:spPr>
        <a:xfrm>
          <a:off x="0" y="2393478"/>
          <a:ext cx="10515600" cy="1549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499872" rIns="816127" bIns="199136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/>
            <a:t>Supporting undergraduate and postgraduate studies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/>
            <a:t>Junior scientists in your department</a:t>
          </a:r>
        </a:p>
      </dsp:txBody>
      <dsp:txXfrm>
        <a:off x="0" y="2393478"/>
        <a:ext cx="10515600" cy="1549800"/>
      </dsp:txXfrm>
    </dsp:sp>
    <dsp:sp modelId="{BA6BFEDC-C717-4F7A-AD2D-0614402C04BA}">
      <dsp:nvSpPr>
        <dsp:cNvPr id="0" name=""/>
        <dsp:cNvSpPr/>
      </dsp:nvSpPr>
      <dsp:spPr>
        <a:xfrm>
          <a:off x="525780" y="2039238"/>
          <a:ext cx="8416402" cy="70848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Link your application to career development of junior scientists</a:t>
          </a:r>
        </a:p>
      </dsp:txBody>
      <dsp:txXfrm>
        <a:off x="560365" y="2073823"/>
        <a:ext cx="8347232" cy="63931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6300D0-604D-4EBC-93B4-29374424988F}">
      <dsp:nvSpPr>
        <dsp:cNvPr id="0" name=""/>
        <dsp:cNvSpPr/>
      </dsp:nvSpPr>
      <dsp:spPr>
        <a:xfrm>
          <a:off x="9457" y="835711"/>
          <a:ext cx="3742698" cy="1122809"/>
        </a:xfrm>
        <a:prstGeom prst="chevron">
          <a:avLst>
            <a:gd name="adj" fmla="val 3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8636" tIns="138636" rIns="138636" bIns="1386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Identify and create</a:t>
          </a:r>
        </a:p>
      </dsp:txBody>
      <dsp:txXfrm>
        <a:off x="346300" y="835711"/>
        <a:ext cx="3069012" cy="1122809"/>
      </dsp:txXfrm>
    </dsp:sp>
    <dsp:sp modelId="{74A1BEBF-984F-49D7-B37A-7D91A746602D}">
      <dsp:nvSpPr>
        <dsp:cNvPr id="0" name=""/>
        <dsp:cNvSpPr/>
      </dsp:nvSpPr>
      <dsp:spPr>
        <a:xfrm>
          <a:off x="9457" y="1958520"/>
          <a:ext cx="3405855" cy="251109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9138" tIns="269138" rIns="269138" bIns="538277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Identify and create a database of potential journals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Turn around time of the journal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Impact factor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Fees</a:t>
          </a:r>
        </a:p>
      </dsp:txBody>
      <dsp:txXfrm>
        <a:off x="9457" y="1958520"/>
        <a:ext cx="3405855" cy="2511099"/>
      </dsp:txXfrm>
    </dsp:sp>
    <dsp:sp modelId="{F6CC5990-5D86-4A1A-B38B-C24B4E7AD136}">
      <dsp:nvSpPr>
        <dsp:cNvPr id="0" name=""/>
        <dsp:cNvSpPr/>
      </dsp:nvSpPr>
      <dsp:spPr>
        <a:xfrm>
          <a:off x="3696531" y="835711"/>
          <a:ext cx="3742698" cy="1122809"/>
        </a:xfrm>
        <a:prstGeom prst="chevron">
          <a:avLst>
            <a:gd name="adj" fmla="val 3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8636" tIns="138636" rIns="138636" bIns="1386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Identify and list</a:t>
          </a:r>
        </a:p>
      </dsp:txBody>
      <dsp:txXfrm>
        <a:off x="4033374" y="835711"/>
        <a:ext cx="3069012" cy="1122809"/>
      </dsp:txXfrm>
    </dsp:sp>
    <dsp:sp modelId="{F11B317D-21F4-473B-A641-75CC9FCAAC3A}">
      <dsp:nvSpPr>
        <dsp:cNvPr id="0" name=""/>
        <dsp:cNvSpPr/>
      </dsp:nvSpPr>
      <dsp:spPr>
        <a:xfrm>
          <a:off x="3696531" y="1958520"/>
          <a:ext cx="3405855" cy="251109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9138" tIns="269138" rIns="269138" bIns="538277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Identify and list potential manuscript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Type of manuscript i.e brief report, full paper etc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For which journal</a:t>
          </a:r>
        </a:p>
      </dsp:txBody>
      <dsp:txXfrm>
        <a:off x="3696531" y="1958520"/>
        <a:ext cx="3405855" cy="2511099"/>
      </dsp:txXfrm>
    </dsp:sp>
    <dsp:sp modelId="{701C28E0-8D3F-481F-8F9B-EAA848EC6EAF}">
      <dsp:nvSpPr>
        <dsp:cNvPr id="0" name=""/>
        <dsp:cNvSpPr/>
      </dsp:nvSpPr>
      <dsp:spPr>
        <a:xfrm>
          <a:off x="7383606" y="835711"/>
          <a:ext cx="3742698" cy="1122809"/>
        </a:xfrm>
        <a:prstGeom prst="chevron">
          <a:avLst>
            <a:gd name="adj" fmla="val 3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8636" tIns="138636" rIns="138636" bIns="1386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Time</a:t>
          </a:r>
        </a:p>
      </dsp:txBody>
      <dsp:txXfrm>
        <a:off x="7720449" y="835711"/>
        <a:ext cx="3069012" cy="1122809"/>
      </dsp:txXfrm>
    </dsp:sp>
    <dsp:sp modelId="{C450C138-956C-4695-BA95-3181B4ED401A}">
      <dsp:nvSpPr>
        <dsp:cNvPr id="0" name=""/>
        <dsp:cNvSpPr/>
      </dsp:nvSpPr>
      <dsp:spPr>
        <a:xfrm>
          <a:off x="7383606" y="1958520"/>
          <a:ext cx="3405855" cy="251109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9138" tIns="269138" rIns="269138" bIns="538277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Time allowance for the publication process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3 to 6 months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1 to 3 months</a:t>
          </a:r>
        </a:p>
      </dsp:txBody>
      <dsp:txXfrm>
        <a:off x="7383606" y="1958520"/>
        <a:ext cx="3405855" cy="2511099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A96EF1-4629-4A66-8423-AFBA1CCF31AB}">
      <dsp:nvSpPr>
        <dsp:cNvPr id="0" name=""/>
        <dsp:cNvSpPr/>
      </dsp:nvSpPr>
      <dsp:spPr>
        <a:xfrm>
          <a:off x="0" y="170639"/>
          <a:ext cx="6947583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9210" tIns="229108" rIns="539210" bIns="199136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/>
            <a:t>Identify potential conferences</a:t>
          </a:r>
        </a:p>
      </dsp:txBody>
      <dsp:txXfrm>
        <a:off x="0" y="170639"/>
        <a:ext cx="6947583" cy="831600"/>
      </dsp:txXfrm>
    </dsp:sp>
    <dsp:sp modelId="{CF3338FE-660F-49BD-8DE7-08E7AD2654A7}">
      <dsp:nvSpPr>
        <dsp:cNvPr id="0" name=""/>
        <dsp:cNvSpPr/>
      </dsp:nvSpPr>
      <dsp:spPr>
        <a:xfrm>
          <a:off x="347379" y="8279"/>
          <a:ext cx="4863308" cy="32472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3821" tIns="0" rIns="183821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Conferences</a:t>
          </a:r>
        </a:p>
      </dsp:txBody>
      <dsp:txXfrm>
        <a:off x="363231" y="24131"/>
        <a:ext cx="4831604" cy="293016"/>
      </dsp:txXfrm>
    </dsp:sp>
    <dsp:sp modelId="{930DB5FA-9E13-44AC-A5D9-909E8175AADD}">
      <dsp:nvSpPr>
        <dsp:cNvPr id="0" name=""/>
        <dsp:cNvSpPr/>
      </dsp:nvSpPr>
      <dsp:spPr>
        <a:xfrm>
          <a:off x="0" y="1308193"/>
          <a:ext cx="6947583" cy="221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-485121"/>
              <a:satOff val="-27976"/>
              <a:lumOff val="2876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9210" tIns="229108" rIns="539210" bIns="199136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/>
            <a:t>Department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/>
            <a:t>Institution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/>
            <a:t>National 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/>
            <a:t>International</a:t>
          </a:r>
        </a:p>
      </dsp:txBody>
      <dsp:txXfrm>
        <a:off x="0" y="1308193"/>
        <a:ext cx="6947583" cy="2217600"/>
      </dsp:txXfrm>
    </dsp:sp>
    <dsp:sp modelId="{422D0ED1-377D-40B5-BDDD-D99278301626}">
      <dsp:nvSpPr>
        <dsp:cNvPr id="0" name=""/>
        <dsp:cNvSpPr/>
      </dsp:nvSpPr>
      <dsp:spPr>
        <a:xfrm>
          <a:off x="347379" y="1061639"/>
          <a:ext cx="5667942" cy="408913"/>
        </a:xfrm>
        <a:prstGeom prst="roundRect">
          <a:avLst/>
        </a:prstGeom>
        <a:gradFill rotWithShape="0">
          <a:gsLst>
            <a:gs pos="0">
              <a:schemeClr val="accent2">
                <a:hueOff val="-485121"/>
                <a:satOff val="-27976"/>
                <a:lumOff val="287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485121"/>
                <a:satOff val="-27976"/>
                <a:lumOff val="287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485121"/>
                <a:satOff val="-27976"/>
                <a:lumOff val="287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3821" tIns="0" rIns="183821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Dissemination at different levels</a:t>
          </a:r>
        </a:p>
      </dsp:txBody>
      <dsp:txXfrm>
        <a:off x="367340" y="1081600"/>
        <a:ext cx="5628020" cy="368991"/>
      </dsp:txXfrm>
    </dsp:sp>
    <dsp:sp modelId="{4A584578-5B7C-4311-B9DD-DE939984CBE4}">
      <dsp:nvSpPr>
        <dsp:cNvPr id="0" name=""/>
        <dsp:cNvSpPr/>
      </dsp:nvSpPr>
      <dsp:spPr>
        <a:xfrm>
          <a:off x="0" y="4056563"/>
          <a:ext cx="6947583" cy="16978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-970242"/>
              <a:satOff val="-55952"/>
              <a:lumOff val="5752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9210" tIns="229108" rIns="539210" bIns="199136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/>
            <a:t>Community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/>
            <a:t>Research partners </a:t>
          </a:r>
          <a:r>
            <a:rPr lang="en-US" sz="2800" kern="1200" dirty="0" err="1"/>
            <a:t>i.e</a:t>
          </a:r>
          <a:r>
            <a:rPr lang="en-US" sz="2800" kern="1200" dirty="0"/>
            <a:t> government, industry</a:t>
          </a:r>
        </a:p>
      </dsp:txBody>
      <dsp:txXfrm>
        <a:off x="0" y="4056563"/>
        <a:ext cx="6947583" cy="1697850"/>
      </dsp:txXfrm>
    </dsp:sp>
    <dsp:sp modelId="{2A6751C5-8237-48DD-951B-0AF4830FFA98}">
      <dsp:nvSpPr>
        <dsp:cNvPr id="0" name=""/>
        <dsp:cNvSpPr/>
      </dsp:nvSpPr>
      <dsp:spPr>
        <a:xfrm>
          <a:off x="347379" y="3585193"/>
          <a:ext cx="6181021" cy="633730"/>
        </a:xfrm>
        <a:prstGeom prst="roundRect">
          <a:avLst/>
        </a:prstGeom>
        <a:gradFill rotWithShape="0">
          <a:gsLst>
            <a:gs pos="0">
              <a:schemeClr val="accent2">
                <a:hueOff val="-970242"/>
                <a:satOff val="-55952"/>
                <a:lumOff val="575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970242"/>
                <a:satOff val="-55952"/>
                <a:lumOff val="575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970242"/>
                <a:satOff val="-55952"/>
                <a:lumOff val="575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3821" tIns="0" rIns="183821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Dissemination to different stakeholders</a:t>
          </a:r>
        </a:p>
      </dsp:txBody>
      <dsp:txXfrm>
        <a:off x="378315" y="3616129"/>
        <a:ext cx="6119149" cy="571858"/>
      </dsp:txXfrm>
    </dsp:sp>
    <dsp:sp modelId="{BB023253-58DD-4E8B-9417-48C220CD2B2F}">
      <dsp:nvSpPr>
        <dsp:cNvPr id="0" name=""/>
        <dsp:cNvSpPr/>
      </dsp:nvSpPr>
      <dsp:spPr>
        <a:xfrm>
          <a:off x="0" y="5976173"/>
          <a:ext cx="6947583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6E6165-FE7C-42EF-866E-FB869A1DCD97}">
      <dsp:nvSpPr>
        <dsp:cNvPr id="0" name=""/>
        <dsp:cNvSpPr/>
      </dsp:nvSpPr>
      <dsp:spPr>
        <a:xfrm>
          <a:off x="347379" y="5813813"/>
          <a:ext cx="4863308" cy="324720"/>
        </a:xfrm>
        <a:prstGeom prst="roundRect">
          <a:avLst/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3821" tIns="0" rIns="183821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Plan for the dissemination</a:t>
          </a:r>
        </a:p>
      </dsp:txBody>
      <dsp:txXfrm>
        <a:off x="363231" y="5829665"/>
        <a:ext cx="4831604" cy="29301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1EDC63-A6E9-4299-94B0-FBF250287F64}">
      <dsp:nvSpPr>
        <dsp:cNvPr id="0" name=""/>
        <dsp:cNvSpPr/>
      </dsp:nvSpPr>
      <dsp:spPr>
        <a:xfrm>
          <a:off x="0" y="0"/>
          <a:ext cx="626364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688999-F7C4-406B-A6D3-EFA9046D9364}">
      <dsp:nvSpPr>
        <dsp:cNvPr id="0" name=""/>
        <dsp:cNvSpPr/>
      </dsp:nvSpPr>
      <dsp:spPr>
        <a:xfrm>
          <a:off x="0" y="0"/>
          <a:ext cx="6263640" cy="27523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t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/>
            <a:t>Undergraduate students</a:t>
          </a:r>
        </a:p>
      </dsp:txBody>
      <dsp:txXfrm>
        <a:off x="0" y="0"/>
        <a:ext cx="6263640" cy="2752343"/>
      </dsp:txXfrm>
    </dsp:sp>
    <dsp:sp modelId="{A62B2481-8994-4847-8494-BA44E1046829}">
      <dsp:nvSpPr>
        <dsp:cNvPr id="0" name=""/>
        <dsp:cNvSpPr/>
      </dsp:nvSpPr>
      <dsp:spPr>
        <a:xfrm>
          <a:off x="0" y="2752343"/>
          <a:ext cx="6263640" cy="0"/>
        </a:xfrm>
        <a:prstGeom prst="lin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13C597-E76E-43D2-B500-5C3C6B7B72C8}">
      <dsp:nvSpPr>
        <dsp:cNvPr id="0" name=""/>
        <dsp:cNvSpPr/>
      </dsp:nvSpPr>
      <dsp:spPr>
        <a:xfrm>
          <a:off x="0" y="2752343"/>
          <a:ext cx="6263640" cy="27523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t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/>
            <a:t>Postgraduate students</a:t>
          </a:r>
        </a:p>
      </dsp:txBody>
      <dsp:txXfrm>
        <a:off x="0" y="2752343"/>
        <a:ext cx="6263640" cy="275234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0BC3B3-1FE3-44C0-92CA-DBF42B994DD1}">
      <dsp:nvSpPr>
        <dsp:cNvPr id="0" name=""/>
        <dsp:cNvSpPr/>
      </dsp:nvSpPr>
      <dsp:spPr>
        <a:xfrm>
          <a:off x="0" y="590558"/>
          <a:ext cx="6263640" cy="1165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6128" tIns="416560" rIns="486128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From your PhD/Msc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From teaching</a:t>
          </a:r>
        </a:p>
      </dsp:txBody>
      <dsp:txXfrm>
        <a:off x="0" y="590558"/>
        <a:ext cx="6263640" cy="1165500"/>
      </dsp:txXfrm>
    </dsp:sp>
    <dsp:sp modelId="{DE5A4C62-4D24-42CB-97B4-39E5D1597E48}">
      <dsp:nvSpPr>
        <dsp:cNvPr id="0" name=""/>
        <dsp:cNvSpPr/>
      </dsp:nvSpPr>
      <dsp:spPr>
        <a:xfrm>
          <a:off x="313182" y="295358"/>
          <a:ext cx="4384548" cy="5904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725" tIns="0" rIns="165725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Small projects</a:t>
          </a:r>
        </a:p>
      </dsp:txBody>
      <dsp:txXfrm>
        <a:off x="342003" y="324179"/>
        <a:ext cx="4326906" cy="532758"/>
      </dsp:txXfrm>
    </dsp:sp>
    <dsp:sp modelId="{72FFE3C9-257F-402C-93E9-EA879643C5C5}">
      <dsp:nvSpPr>
        <dsp:cNvPr id="0" name=""/>
        <dsp:cNvSpPr/>
      </dsp:nvSpPr>
      <dsp:spPr>
        <a:xfrm>
          <a:off x="0" y="2159258"/>
          <a:ext cx="6263640" cy="151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6128" tIns="416560" rIns="486128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Supervisors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Mentors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Collaborators</a:t>
          </a:r>
        </a:p>
      </dsp:txBody>
      <dsp:txXfrm>
        <a:off x="0" y="2159258"/>
        <a:ext cx="6263640" cy="1512000"/>
      </dsp:txXfrm>
    </dsp:sp>
    <dsp:sp modelId="{E06F5637-61F2-4102-A41B-4C862662C4C0}">
      <dsp:nvSpPr>
        <dsp:cNvPr id="0" name=""/>
        <dsp:cNvSpPr/>
      </dsp:nvSpPr>
      <dsp:spPr>
        <a:xfrm>
          <a:off x="313182" y="1864058"/>
          <a:ext cx="4384548" cy="5904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725" tIns="0" rIns="165725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Nested projects within larger projects </a:t>
          </a:r>
        </a:p>
      </dsp:txBody>
      <dsp:txXfrm>
        <a:off x="342003" y="1892879"/>
        <a:ext cx="4326906" cy="532758"/>
      </dsp:txXfrm>
    </dsp:sp>
    <dsp:sp modelId="{72BF754E-6D34-49F4-AE87-489089B910EB}">
      <dsp:nvSpPr>
        <dsp:cNvPr id="0" name=""/>
        <dsp:cNvSpPr/>
      </dsp:nvSpPr>
      <dsp:spPr>
        <a:xfrm>
          <a:off x="0" y="4074458"/>
          <a:ext cx="6263640" cy="1827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6128" tIns="416560" rIns="486128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Department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Institution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Multiple institutions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Private partners/industrial</a:t>
          </a:r>
        </a:p>
      </dsp:txBody>
      <dsp:txXfrm>
        <a:off x="0" y="4074458"/>
        <a:ext cx="6263640" cy="1827000"/>
      </dsp:txXfrm>
    </dsp:sp>
    <dsp:sp modelId="{04AF3F8D-9BCE-4293-A993-0B3A0A03AE89}">
      <dsp:nvSpPr>
        <dsp:cNvPr id="0" name=""/>
        <dsp:cNvSpPr/>
      </dsp:nvSpPr>
      <dsp:spPr>
        <a:xfrm>
          <a:off x="313182" y="3779258"/>
          <a:ext cx="4384548" cy="5904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725" tIns="0" rIns="165725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Collaborative projects</a:t>
          </a:r>
        </a:p>
      </dsp:txBody>
      <dsp:txXfrm>
        <a:off x="342003" y="3808079"/>
        <a:ext cx="4326906" cy="53275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8A56E4-8930-4A14-AAA1-835B2E834E5E}">
      <dsp:nvSpPr>
        <dsp:cNvPr id="0" name=""/>
        <dsp:cNvSpPr/>
      </dsp:nvSpPr>
      <dsp:spPr>
        <a:xfrm>
          <a:off x="0" y="22643"/>
          <a:ext cx="6263640" cy="15912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/>
            <a:t>Undergraduate research projects</a:t>
          </a:r>
        </a:p>
      </dsp:txBody>
      <dsp:txXfrm>
        <a:off x="77676" y="100319"/>
        <a:ext cx="6108288" cy="1435848"/>
      </dsp:txXfrm>
    </dsp:sp>
    <dsp:sp modelId="{6A0C5566-C585-4C98-80CD-AD1E8BD765B2}">
      <dsp:nvSpPr>
        <dsp:cNvPr id="0" name=""/>
        <dsp:cNvSpPr/>
      </dsp:nvSpPr>
      <dsp:spPr>
        <a:xfrm>
          <a:off x="0" y="1613843"/>
          <a:ext cx="6263640" cy="662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8871" tIns="50800" rIns="284480" bIns="50800" numCol="1" spcCol="1270" anchor="t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3100" kern="1200" dirty="0"/>
            <a:t>Small projects</a:t>
          </a:r>
        </a:p>
      </dsp:txBody>
      <dsp:txXfrm>
        <a:off x="0" y="1613843"/>
        <a:ext cx="6263640" cy="662400"/>
      </dsp:txXfrm>
    </dsp:sp>
    <dsp:sp modelId="{3729CC21-7D62-4BCA-B5C7-E37FFA984191}">
      <dsp:nvSpPr>
        <dsp:cNvPr id="0" name=""/>
        <dsp:cNvSpPr/>
      </dsp:nvSpPr>
      <dsp:spPr>
        <a:xfrm>
          <a:off x="0" y="2276244"/>
          <a:ext cx="6263640" cy="159120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/>
            <a:t>Postgraduate research projects</a:t>
          </a:r>
        </a:p>
      </dsp:txBody>
      <dsp:txXfrm>
        <a:off x="77676" y="2353920"/>
        <a:ext cx="6108288" cy="1435848"/>
      </dsp:txXfrm>
    </dsp:sp>
    <dsp:sp modelId="{B89C414C-3506-4008-BFEB-F266AA858924}">
      <dsp:nvSpPr>
        <dsp:cNvPr id="0" name=""/>
        <dsp:cNvSpPr/>
      </dsp:nvSpPr>
      <dsp:spPr>
        <a:xfrm>
          <a:off x="0" y="3867444"/>
          <a:ext cx="6263640" cy="16145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8871" tIns="50800" rIns="284480" bIns="50800" numCol="1" spcCol="1270" anchor="t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3100" kern="1200"/>
            <a:t>PhD/Masters fellows</a:t>
          </a:r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3100" kern="1200"/>
            <a:t>MPH</a:t>
          </a:r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3100" kern="1200"/>
            <a:t>Dissertation</a:t>
          </a:r>
        </a:p>
      </dsp:txBody>
      <dsp:txXfrm>
        <a:off x="0" y="3867444"/>
        <a:ext cx="6263640" cy="161459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C82E9B-EE26-44CB-A8B7-0276F7458832}">
      <dsp:nvSpPr>
        <dsp:cNvPr id="0" name=""/>
        <dsp:cNvSpPr/>
      </dsp:nvSpPr>
      <dsp:spPr>
        <a:xfrm>
          <a:off x="0" y="821351"/>
          <a:ext cx="6529982" cy="21010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6799" tIns="479044" rIns="506799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/>
            <a:t>Directly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Indirectly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/>
            <a:t>E.g Genetics is a cross cutting field e.g medicine, industry, agriculture etc</a:t>
          </a:r>
        </a:p>
      </dsp:txBody>
      <dsp:txXfrm>
        <a:off x="0" y="821351"/>
        <a:ext cx="6529982" cy="2101050"/>
      </dsp:txXfrm>
    </dsp:sp>
    <dsp:sp modelId="{42563DF3-3065-49E6-91AE-91225E2CEC58}">
      <dsp:nvSpPr>
        <dsp:cNvPr id="0" name=""/>
        <dsp:cNvSpPr/>
      </dsp:nvSpPr>
      <dsp:spPr>
        <a:xfrm>
          <a:off x="326499" y="481871"/>
          <a:ext cx="4570987" cy="67896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2772" tIns="0" rIns="172772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Identify linking disciplines to yours</a:t>
          </a:r>
        </a:p>
      </dsp:txBody>
      <dsp:txXfrm>
        <a:off x="359643" y="515015"/>
        <a:ext cx="4504699" cy="612672"/>
      </dsp:txXfrm>
    </dsp:sp>
    <dsp:sp modelId="{BD4A5CA3-C992-4568-86BC-B01F342194EC}">
      <dsp:nvSpPr>
        <dsp:cNvPr id="0" name=""/>
        <dsp:cNvSpPr/>
      </dsp:nvSpPr>
      <dsp:spPr>
        <a:xfrm>
          <a:off x="0" y="3386081"/>
          <a:ext cx="6529982" cy="19923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6799" tIns="479044" rIns="506799" bIns="163576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/>
            <a:t>Increased application of your research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/>
            <a:t>Shared research platforms, expertise, equipment and other resources which reduce costs.</a:t>
          </a:r>
        </a:p>
      </dsp:txBody>
      <dsp:txXfrm>
        <a:off x="0" y="3386081"/>
        <a:ext cx="6529982" cy="1992375"/>
      </dsp:txXfrm>
    </dsp:sp>
    <dsp:sp modelId="{8799F05D-2CFA-4923-A94E-BCD71E0C3962}">
      <dsp:nvSpPr>
        <dsp:cNvPr id="0" name=""/>
        <dsp:cNvSpPr/>
      </dsp:nvSpPr>
      <dsp:spPr>
        <a:xfrm>
          <a:off x="326499" y="3046601"/>
          <a:ext cx="4570987" cy="678960"/>
        </a:xfrm>
        <a:prstGeom prst="roundRect">
          <a:avLst/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2772" tIns="0" rIns="172772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Why is this important</a:t>
          </a:r>
        </a:p>
      </dsp:txBody>
      <dsp:txXfrm>
        <a:off x="359643" y="3079745"/>
        <a:ext cx="4504699" cy="61267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93F334-C78D-48D2-AE38-A8A7809CC5D4}">
      <dsp:nvSpPr>
        <dsp:cNvPr id="0" name=""/>
        <dsp:cNvSpPr/>
      </dsp:nvSpPr>
      <dsp:spPr>
        <a:xfrm>
          <a:off x="1014325" y="914331"/>
          <a:ext cx="810000" cy="81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94ED77-F0D9-408A-BE3A-C36A48749F14}">
      <dsp:nvSpPr>
        <dsp:cNvPr id="0" name=""/>
        <dsp:cNvSpPr/>
      </dsp:nvSpPr>
      <dsp:spPr>
        <a:xfrm>
          <a:off x="519325" y="2114252"/>
          <a:ext cx="1800000" cy="13985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Be ready to learn</a:t>
          </a:r>
        </a:p>
      </dsp:txBody>
      <dsp:txXfrm>
        <a:off x="519325" y="2114252"/>
        <a:ext cx="1800000" cy="1398559"/>
      </dsp:txXfrm>
    </dsp:sp>
    <dsp:sp modelId="{91E0E9F8-AEA3-46B3-AA35-C4B2DB3B60B1}">
      <dsp:nvSpPr>
        <dsp:cNvPr id="0" name=""/>
        <dsp:cNvSpPr/>
      </dsp:nvSpPr>
      <dsp:spPr>
        <a:xfrm>
          <a:off x="3129325" y="914331"/>
          <a:ext cx="810000" cy="81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4C23BD-4AF9-4527-9159-5F685FEC4FCA}">
      <dsp:nvSpPr>
        <dsp:cNvPr id="0" name=""/>
        <dsp:cNvSpPr/>
      </dsp:nvSpPr>
      <dsp:spPr>
        <a:xfrm>
          <a:off x="2634325" y="2114252"/>
          <a:ext cx="1800000" cy="13985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Understanding different culture contexts </a:t>
          </a:r>
        </a:p>
      </dsp:txBody>
      <dsp:txXfrm>
        <a:off x="2634325" y="2114252"/>
        <a:ext cx="1800000" cy="1398559"/>
      </dsp:txXfrm>
    </dsp:sp>
    <dsp:sp modelId="{362C2543-49C9-42A5-996B-0C09F5957293}">
      <dsp:nvSpPr>
        <dsp:cNvPr id="0" name=""/>
        <dsp:cNvSpPr/>
      </dsp:nvSpPr>
      <dsp:spPr>
        <a:xfrm>
          <a:off x="5244325" y="914331"/>
          <a:ext cx="810000" cy="8100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215553-1D15-41DA-9793-EC77C9854C8C}">
      <dsp:nvSpPr>
        <dsp:cNvPr id="0" name=""/>
        <dsp:cNvSpPr/>
      </dsp:nvSpPr>
      <dsp:spPr>
        <a:xfrm>
          <a:off x="4749325" y="2114252"/>
          <a:ext cx="1800000" cy="13985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Understanding different culture needs</a:t>
          </a:r>
        </a:p>
      </dsp:txBody>
      <dsp:txXfrm>
        <a:off x="4749325" y="2114252"/>
        <a:ext cx="1800000" cy="1398559"/>
      </dsp:txXfrm>
    </dsp:sp>
    <dsp:sp modelId="{18DA905F-22A4-4DAC-BEE7-8DC654730A65}">
      <dsp:nvSpPr>
        <dsp:cNvPr id="0" name=""/>
        <dsp:cNvSpPr/>
      </dsp:nvSpPr>
      <dsp:spPr>
        <a:xfrm>
          <a:off x="7359325" y="914331"/>
          <a:ext cx="810000" cy="81000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48818D-1E39-451C-B30A-A4545FB0DCA4}">
      <dsp:nvSpPr>
        <dsp:cNvPr id="0" name=""/>
        <dsp:cNvSpPr/>
      </dsp:nvSpPr>
      <dsp:spPr>
        <a:xfrm>
          <a:off x="6864325" y="2114252"/>
          <a:ext cx="1800000" cy="13985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See how best to adapt</a:t>
          </a:r>
        </a:p>
      </dsp:txBody>
      <dsp:txXfrm>
        <a:off x="6864325" y="2114252"/>
        <a:ext cx="1800000" cy="1398559"/>
      </dsp:txXfrm>
    </dsp:sp>
    <dsp:sp modelId="{AFA8EC3C-5A8B-4301-967F-BD74DD82B0C9}">
      <dsp:nvSpPr>
        <dsp:cNvPr id="0" name=""/>
        <dsp:cNvSpPr/>
      </dsp:nvSpPr>
      <dsp:spPr>
        <a:xfrm>
          <a:off x="9474325" y="914331"/>
          <a:ext cx="810000" cy="810000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FC407F-AD8B-4AF7-A305-6B6F9A820D43}">
      <dsp:nvSpPr>
        <dsp:cNvPr id="0" name=""/>
        <dsp:cNvSpPr/>
      </dsp:nvSpPr>
      <dsp:spPr>
        <a:xfrm>
          <a:off x="8979325" y="2114252"/>
          <a:ext cx="1800000" cy="13985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Remain focused on your research goals and how best to implement them</a:t>
          </a:r>
        </a:p>
      </dsp:txBody>
      <dsp:txXfrm>
        <a:off x="8979325" y="2114252"/>
        <a:ext cx="1800000" cy="139855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80A6F9-A60C-4055-B1B5-6C5A9F1A21EE}">
      <dsp:nvSpPr>
        <dsp:cNvPr id="0" name=""/>
        <dsp:cNvSpPr/>
      </dsp:nvSpPr>
      <dsp:spPr>
        <a:xfrm>
          <a:off x="0" y="5679"/>
          <a:ext cx="10515600" cy="9114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/>
            <a:t>Identify gaps in your research areas</a:t>
          </a:r>
        </a:p>
      </dsp:txBody>
      <dsp:txXfrm>
        <a:off x="44492" y="50171"/>
        <a:ext cx="10426616" cy="822446"/>
      </dsp:txXfrm>
    </dsp:sp>
    <dsp:sp modelId="{5F963C18-118B-46E3-A286-B61DA1705C9F}">
      <dsp:nvSpPr>
        <dsp:cNvPr id="0" name=""/>
        <dsp:cNvSpPr/>
      </dsp:nvSpPr>
      <dsp:spPr>
        <a:xfrm>
          <a:off x="0" y="917109"/>
          <a:ext cx="10515600" cy="15731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48260" rIns="270256" bIns="4826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3000" kern="1200"/>
            <a:t>what has been done globally and locally</a:t>
          </a:r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3000" kern="1200"/>
            <a:t>What has not been covered globally, locally</a:t>
          </a:r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3000" kern="1200"/>
            <a:t>Is this addressing any challenges or needs?</a:t>
          </a:r>
        </a:p>
      </dsp:txBody>
      <dsp:txXfrm>
        <a:off x="0" y="917109"/>
        <a:ext cx="10515600" cy="1573199"/>
      </dsp:txXfrm>
    </dsp:sp>
    <dsp:sp modelId="{E1364778-7766-4217-8D9A-DCDCDAB8F163}">
      <dsp:nvSpPr>
        <dsp:cNvPr id="0" name=""/>
        <dsp:cNvSpPr/>
      </dsp:nvSpPr>
      <dsp:spPr>
        <a:xfrm>
          <a:off x="0" y="2490309"/>
          <a:ext cx="10515600" cy="9114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/>
            <a:t>Need to balance local and global applications</a:t>
          </a:r>
        </a:p>
      </dsp:txBody>
      <dsp:txXfrm>
        <a:off x="44492" y="2534801"/>
        <a:ext cx="10426616" cy="822446"/>
      </dsp:txXfrm>
    </dsp:sp>
    <dsp:sp modelId="{551CAC23-B6DD-4028-A792-9DCAC2967140}">
      <dsp:nvSpPr>
        <dsp:cNvPr id="0" name=""/>
        <dsp:cNvSpPr/>
      </dsp:nvSpPr>
      <dsp:spPr>
        <a:xfrm>
          <a:off x="0" y="3401739"/>
          <a:ext cx="10515600" cy="943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48260" rIns="270256" bIns="4826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3000" kern="1200"/>
            <a:t>It is important to show how your research findings apply beyond your local community</a:t>
          </a:r>
        </a:p>
      </dsp:txBody>
      <dsp:txXfrm>
        <a:off x="0" y="3401739"/>
        <a:ext cx="10515600" cy="94392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79D746-C784-4D2E-905C-E6F9C70FDE88}">
      <dsp:nvSpPr>
        <dsp:cNvPr id="0" name=""/>
        <dsp:cNvSpPr/>
      </dsp:nvSpPr>
      <dsp:spPr>
        <a:xfrm>
          <a:off x="3286" y="0"/>
          <a:ext cx="5052417" cy="39488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9067" tIns="0" rIns="499067" bIns="33020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Understanding funding bodies of your research areas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Global Health funders e.g NIH, Wellcome Trust, ICGEB, OWSD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Industries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National funding opportunities</a:t>
          </a:r>
        </a:p>
      </dsp:txBody>
      <dsp:txXfrm>
        <a:off x="3286" y="1579550"/>
        <a:ext cx="5052417" cy="2369325"/>
      </dsp:txXfrm>
    </dsp:sp>
    <dsp:sp modelId="{139E7E45-4B34-4C79-9E7B-412897B88E8D}">
      <dsp:nvSpPr>
        <dsp:cNvPr id="0" name=""/>
        <dsp:cNvSpPr/>
      </dsp:nvSpPr>
      <dsp:spPr>
        <a:xfrm>
          <a:off x="3286" y="0"/>
          <a:ext cx="5052417" cy="1579550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9067" tIns="165100" rIns="499067" bIns="16510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kern="1200"/>
            <a:t>01</a:t>
          </a:r>
        </a:p>
      </dsp:txBody>
      <dsp:txXfrm>
        <a:off x="3286" y="0"/>
        <a:ext cx="5052417" cy="1579550"/>
      </dsp:txXfrm>
    </dsp:sp>
    <dsp:sp modelId="{9200BD06-394F-44D8-8680-51D8E825BE23}">
      <dsp:nvSpPr>
        <dsp:cNvPr id="0" name=""/>
        <dsp:cNvSpPr/>
      </dsp:nvSpPr>
      <dsp:spPr>
        <a:xfrm>
          <a:off x="5459896" y="0"/>
          <a:ext cx="5052417" cy="39488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9067" tIns="0" rIns="499067" bIns="33020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Understanding funding per your career level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Early 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Middle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Late/Senior</a:t>
          </a:r>
        </a:p>
      </dsp:txBody>
      <dsp:txXfrm>
        <a:off x="5459896" y="1579550"/>
        <a:ext cx="5052417" cy="2369325"/>
      </dsp:txXfrm>
    </dsp:sp>
    <dsp:sp modelId="{2EF0B9EE-C35B-41E1-BC28-A8DE550C6FF7}">
      <dsp:nvSpPr>
        <dsp:cNvPr id="0" name=""/>
        <dsp:cNvSpPr/>
      </dsp:nvSpPr>
      <dsp:spPr>
        <a:xfrm>
          <a:off x="5459896" y="0"/>
          <a:ext cx="5052417" cy="1579550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9067" tIns="165100" rIns="499067" bIns="16510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kern="1200"/>
            <a:t>02</a:t>
          </a:r>
        </a:p>
      </dsp:txBody>
      <dsp:txXfrm>
        <a:off x="5459896" y="0"/>
        <a:ext cx="5052417" cy="157955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584E51-4757-446F-8B14-3BD540299751}">
      <dsp:nvSpPr>
        <dsp:cNvPr id="0" name=""/>
        <dsp:cNvSpPr/>
      </dsp:nvSpPr>
      <dsp:spPr>
        <a:xfrm rot="5400000">
          <a:off x="6380114" y="-2401826"/>
          <a:ext cx="1540987" cy="6729984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kern="1200"/>
            <a:t>Institutional research agenda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kern="1200"/>
            <a:t>National research agenda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kern="1200"/>
            <a:t>Global agenda: Sustainable development goals</a:t>
          </a:r>
        </a:p>
      </dsp:txBody>
      <dsp:txXfrm rot="-5400000">
        <a:off x="3785616" y="267897"/>
        <a:ext cx="6654759" cy="1390537"/>
      </dsp:txXfrm>
    </dsp:sp>
    <dsp:sp modelId="{1AC8DB46-BEF7-475A-8635-9AACAA805209}">
      <dsp:nvSpPr>
        <dsp:cNvPr id="0" name=""/>
        <dsp:cNvSpPr/>
      </dsp:nvSpPr>
      <dsp:spPr>
        <a:xfrm>
          <a:off x="0" y="48"/>
          <a:ext cx="3785616" cy="192623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How does the grant fits:</a:t>
          </a:r>
        </a:p>
      </dsp:txBody>
      <dsp:txXfrm>
        <a:off x="94031" y="94079"/>
        <a:ext cx="3597554" cy="1738171"/>
      </dsp:txXfrm>
    </dsp:sp>
    <dsp:sp modelId="{048D5742-24D4-4209-8013-8F540B088F30}">
      <dsp:nvSpPr>
        <dsp:cNvPr id="0" name=""/>
        <dsp:cNvSpPr/>
      </dsp:nvSpPr>
      <dsp:spPr>
        <a:xfrm rot="5400000">
          <a:off x="6380114" y="-379281"/>
          <a:ext cx="1540987" cy="6729984"/>
        </a:xfrm>
        <a:prstGeom prst="round2SameRect">
          <a:avLst/>
        </a:prstGeom>
        <a:solidFill>
          <a:schemeClr val="accent2">
            <a:tint val="40000"/>
            <a:alpha val="90000"/>
            <a:hueOff val="-849226"/>
            <a:satOff val="-75346"/>
            <a:lumOff val="-76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849226"/>
              <a:satOff val="-75346"/>
              <a:lumOff val="-7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kern="1200"/>
            <a:t>Institutional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kern="1200"/>
            <a:t>National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kern="1200"/>
            <a:t>Regional</a:t>
          </a:r>
        </a:p>
      </dsp:txBody>
      <dsp:txXfrm rot="-5400000">
        <a:off x="3785616" y="2290442"/>
        <a:ext cx="6654759" cy="1390537"/>
      </dsp:txXfrm>
    </dsp:sp>
    <dsp:sp modelId="{A5BFB9FC-9D12-44E1-9F45-28F718EF19DE}">
      <dsp:nvSpPr>
        <dsp:cNvPr id="0" name=""/>
        <dsp:cNvSpPr/>
      </dsp:nvSpPr>
      <dsp:spPr>
        <a:xfrm>
          <a:off x="0" y="2022593"/>
          <a:ext cx="3785616" cy="1926233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How does the grant enhance capacities at different levels</a:t>
          </a:r>
        </a:p>
      </dsp:txBody>
      <dsp:txXfrm>
        <a:off x="94031" y="2116624"/>
        <a:ext cx="3597554" cy="17381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16/7/layout/ChevronBlockProcess">
  <dgm:title val="Chevron Block Process"/>
  <dgm:desc val="Use to show a progression; a timeline; sequential steps in a task, process, or workflow; or to emphasize movement or direction. Level 1 text appears inside an arrow shape while Level 2 text appears below the arrow shapes."/>
  <dgm:catLst>
    <dgm:cat type="process" pri="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 fact="0.6"/>
      <dgm:constr type="h" for="des" forName="composite" op="equ"/>
      <dgm:constr type="w" for="ch" forName="composite" refType="w"/>
      <dgm:constr type="w" for="des" forName="parTx"/>
      <dgm:constr type="h" for="des" forName="parTx" op="equ"/>
      <dgm:constr type="w" for="des" forName="desTx"/>
      <dgm:constr type="primFontSz" for="des" forName="parTx" val="28"/>
      <dgm:constr type="primFontSz" for="des" forName="desTx" refType="primFontSz" refFor="des" refForName="parTx" op="lte" fact="0.75"/>
      <dgm:constr type="h" for="des" forName="desTx" op="equ"/>
      <dgm:constr type="w" for="ch" forName="space" refType="w" op="equ" fact="-0.005"/>
    </dgm:constrLst>
    <dgm:ruleLst>
      <dgm:rule type="w" for="ch" forName="composite" val="0" fact="NaN" max="NaN"/>
    </dgm:ruleLst>
    <dgm:forEach name="Name6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7">
          <dgm:if name="Name8" func="var" arg="dir" op="equ" val="norm">
            <dgm:constrLst>
              <dgm:constr type="l" for="ch" forName="parTx"/>
              <dgm:constr type="w" for="ch" forName="parTx" refType="w"/>
              <dgm:constr type="t" for="ch" forName="parTx"/>
              <dgm:constr type="l" for="ch" forName="desTx"/>
              <dgm:constr type="w" for="ch" forName="desTx" refType="w" refFor="ch" refForName="parTx" fact="0.91"/>
              <dgm:constr type="t" for="ch" forName="desTx" refType="h" refFor="ch" refForName="parTx"/>
            </dgm:constrLst>
          </dgm:if>
          <dgm:else name="Name9">
            <dgm:constrLst>
              <dgm:constr type="l" for="ch" forName="parTx"/>
              <dgm:constr type="w" for="ch" forName="parTx" refType="w"/>
              <dgm:constr type="t" for="ch" forName="parTx"/>
              <dgm:constr type="l" for="ch" forName="desTx" refType="w" fact="0.09"/>
              <dgm:constr type="w" for="ch" forName="desTx" refType="w" refFor="ch" refForName="parTx" fact="0.91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 styleLbl="alignNode1">
          <dgm:varLst>
            <dgm:chMax val="0"/>
            <dgm:chPref val="0"/>
          </dgm:varLst>
          <dgm:alg type="tx"/>
          <dgm:choose name="Name10">
            <dgm:if name="Name11" func="var" arg="dir" op="equ" val="norm">
              <dgm:shape xmlns:r="http://schemas.openxmlformats.org/officeDocument/2006/relationships" type="chevron" r:blip="">
                <dgm:adjLst>
                  <dgm:adj idx="1" val="0.3"/>
                </dgm:adjLst>
              </dgm:shape>
            </dgm:if>
            <dgm:else name="Name12">
              <dgm:shape xmlns:r="http://schemas.openxmlformats.org/officeDocument/2006/relationships" rot="180" type="chevron" r:blip="">
                <dgm:adjLst/>
              </dgm:shape>
            </dgm:else>
          </dgm:choose>
          <dgm:presOf axis="self" ptType="node"/>
          <dgm:choose name="Name13">
            <dgm:if name="Name14" func="var" arg="dir" op="equ" val="norm">
              <dgm:constrLst>
                <dgm:constr type="h" refType="w" op="lte" fact="0.3"/>
                <dgm:constr type="h"/>
                <dgm:constr type="tMarg" refType="w" fact="0.105"/>
                <dgm:constr type="bMarg" refType="w" fact="0.105"/>
                <dgm:constr type="lMarg" refType="w" fact="0.105"/>
                <dgm:constr type="rMarg" refType="w" fact="0.105"/>
              </dgm:constrLst>
            </dgm:if>
            <dgm:else name="Name15">
              <dgm:constrLst>
                <dgm:constr type="h" refType="w" op="lte" fact="0.3"/>
                <dgm:constr type="h"/>
                <dgm:constr type="tMarg" refType="w" fact="0.105"/>
                <dgm:constr type="bMarg" refType="w" fact="0.105"/>
                <dgm:constr type="lMarg" refType="w" fact="0.105"/>
                <dgm:constr type="rMarg" refType="w" fact="0.105"/>
              </dgm:constrLst>
            </dgm:else>
          </dgm:choose>
          <dgm:ruleLst>
            <dgm:rule type="h" val="INF" fact="NaN" max="NaN"/>
            <dgm:rule type="primFontSz" val="14" fact="NaN" max="NaN"/>
          </dgm:ruleLst>
        </dgm:layoutNode>
        <dgm:layoutNode name="desTx" styleLbl="alignAccFollowNode1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primFontSz" val="20"/>
            <dgm:constr type="tMarg" refType="w" fact="0.224"/>
            <dgm:constr type="bMarg" refType="w" fact="0.448"/>
            <dgm:constr type="lMarg" refType="w" fact="0.224"/>
            <dgm:constr type="rMarg" refType="w" fact="0.224"/>
          </dgm:constrLst>
          <dgm:ruleLst>
            <dgm:rule type="h" val="INF" fact="NaN" max="NaN"/>
            <dgm:rule type="primFontSz" val="11" fact="NaN" max="NaN"/>
          </dgm:ruleLst>
        </dgm:layoutNode>
      </dgm:layoutNode>
      <dgm:forEach name="Name19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16/7/layout/LinearBlockProcessNumbered">
  <dgm:title val="Linear Block Process Numbered"/>
  <dgm:desc val="Used to show a progression; a timeline; sequential steps in a task, process, or workflow; or to emphasize movement or direction. Automatic numbers have been introduced to show the steps of the process. Level 1 text and Level 2 text both appears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01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02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03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08"/>
      <dgm:constr type="primFontSz" for="des" forName="sibTransNodeRect" op="equ"/>
      <dgm:constr type="primFontSz" for="des" forName="nodeRect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2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w" for="ch" forName="sibTransNodeRect" refType="w" refFor="ch" refForName="bgRect"/>
          <dgm:constr type="h" for="ch" forName="sibTransNodeRect" refType="h" refFor="ch" refForName="bgRect" fact="0.4"/>
          <dgm:constr type="t" for="ch" forName="sibTransNodeRect"/>
          <dgm:constr type="l" for="ch" forName="sibTransNodeRect"/>
          <dgm:constr type="r" for="ch" forName="nodeRect" refType="r" refFor="ch" refForName="bgRect"/>
          <dgm:constr type="h" for="ch" forName="nodeRect" refType="h" refFor="ch" refForName="bgRect" fact="0.6"/>
          <dgm:constr type="t" for="ch" forName="nodeRect" refType="b" refFor="ch" refForName="sibTransNodeRect"/>
          <dgm:constr type="l" for="ch" forName="nodeRect" refType="l" refFor="ch" refForName="bgRect"/>
        </dgm:constrLst>
        <dgm:ruleLst>
          <dgm:rule type="w" for="ch" forName="nodeRect" val="NaN" fact="NaN" max="30"/>
        </dgm:ruleLst>
        <dgm:layoutNode name="bgRect" styleLbl="alignNode1">
          <dgm:alg type="sp"/>
          <dgm:shape xmlns:r="http://schemas.openxmlformats.org/officeDocument/2006/relationships" type="rect" r:blip="">
            <dgm:adjLst>
              <dgm:adj idx="1" val="0.05"/>
            </dgm:adjLst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Rect" styleLbl="alignNode1">
            <dgm:varLst>
              <dgm:chMax val="0"/>
              <dgm:bulletEnabled val="1"/>
            </dgm:varLst>
            <dgm:presOf axis="self"/>
            <dgm:alg type="tx">
              <dgm:param type="parTxLTRAlign" val="l"/>
              <dgm:param type="parTxRTLAlign" val="l"/>
            </dgm:alg>
            <dgm:shape xmlns:r="http://schemas.openxmlformats.org/officeDocument/2006/relationships" type="rect" r:blip="" hideGeom="1">
              <dgm:adjLst/>
            </dgm:shape>
            <dgm:constrLst>
              <dgm:constr type="primFontSz" val="66"/>
              <dgm:constr type="tMarg" val="13"/>
              <dgm:constr type="lMarg" refType="w" fact="0.28"/>
              <dgm:constr type="rMarg" refType="w" fact="0.28"/>
              <dgm:constr type="bMarg" val="13"/>
            </dgm:constrLst>
            <dgm:ruleLst>
              <dgm:rule type="primFontSz" val="14" fact="NaN" max="NaN"/>
              <dgm:rule type="tMarg" val="13" fact="NaN" max="NaN"/>
            </dgm:ruleLst>
          </dgm:layoutNode>
        </dgm:forEach>
        <dgm:layoutNode name="nodeRect" styleLbl="align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  <dgm:param type="stBulletLvl" val="2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26"/>
            <dgm:constr type="tMarg"/>
            <dgm:constr type="lMarg" refType="w" fact="0.28"/>
            <dgm:constr type="rMarg" refType="w" fact="0.28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1">
            <a:buAutoNum type="arabicParenBoth"/>
          </dgm1611:buPr>
        </dgm1611:autoBuNodeInfo>
      </dgm1611:autoBuNodeInfoLst>
    </a:ext>
  </dgm:extLst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936746-3FDC-2C45-FC2F-6F8491D086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A51FE0-DF4E-0308-DF25-CE9E7D1782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DBC240-C7ED-94DC-0A5A-A00790C82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85088-8FA3-4AD8-99B0-BCB946B99272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A86257-366C-276C-2B25-AF0936483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487E02-272F-CE56-2529-1E090C0C3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6BCE-E080-4FBF-863B-B81DEA77A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325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9AD956-4534-AF2E-EF86-A73F9C018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B9BA1E-4DCE-2E4B-7475-105A54C756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D8752D-DE07-DFC2-6B89-4AC2F1381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85088-8FA3-4AD8-99B0-BCB946B99272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40DDA2-735C-AE8A-1C35-C3513A73E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07AAC4-F6A9-BB58-52C3-70884F0B1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6BCE-E080-4FBF-863B-B81DEA77A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27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FAC6F5F-A634-ED43-4FFF-8177973CF3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412761-7D0B-B10A-7F7B-E9704A39B1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7AA7C6-B489-EF54-1CF0-F2195FE20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85088-8FA3-4AD8-99B0-BCB946B99272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53B777-D136-71BA-BF05-C1745F26B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C6D54C-A708-2F50-0E91-5534AB681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6BCE-E080-4FBF-863B-B81DEA77A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443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EA3594-84A5-D06E-C8AA-A856B1A77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68CC21-7E80-100A-7421-FA5FBFA2F3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A9CAF0-B3CD-EC75-5CF9-C4E3FA6C5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85088-8FA3-4AD8-99B0-BCB946B99272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59EEEB-8C43-1DFE-B0D6-0583E1F1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16FA7C-0E9D-79B6-2B0F-75129F194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6BCE-E080-4FBF-863B-B81DEA77A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516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28BE9C-A672-B9EE-935F-FF706AE30B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EE593D-3E3E-B219-EF19-F1D5997CBC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1D7759-E4B3-25C4-2185-F4CFF5C59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85088-8FA3-4AD8-99B0-BCB946B99272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5B6331-9462-4DC4-06B2-E5ECB93CA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0668BF-A956-D012-ED66-93296F9DA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6BCE-E080-4FBF-863B-B81DEA77A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320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3E2A19-F2C1-AC3D-8F10-A8E949A655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53922F-E59D-E316-D1BF-AF76A5D16B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37E385-F9B5-9DDA-FC96-54367660C9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C35EBC-BE36-05A0-75CA-7C5826F32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85088-8FA3-4AD8-99B0-BCB946B99272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F1630C-937B-E643-C49C-1FD9C0E6E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504224-DAC5-DB42-7A6F-BF7F706BA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6BCE-E080-4FBF-863B-B81DEA77A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382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FE78B-FB9A-D35C-4659-B16C59167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6B9F99-D1A3-4917-E5B6-8B01C45C14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930735-AC6C-F13A-E4E5-EF7A32321A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E6C4EE-1659-9BBD-6C76-D153C7C822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179511-FF78-2263-D3BD-9B9AEEF260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B4482A9-7602-8864-C220-50D3BA506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85088-8FA3-4AD8-99B0-BCB946B99272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25591E8-DE21-7CB9-359D-E1BF958D3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C9631F-823F-EEC5-1C39-5ABE2B809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6BCE-E080-4FBF-863B-B81DEA77A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688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158E1B-01F1-71F9-8F04-933E7205D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4CC7B8F-70F7-8F9A-F225-360B932A3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85088-8FA3-4AD8-99B0-BCB946B99272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F13E2F-9D07-5DA5-4197-494C213B2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54531E-2859-81FA-C001-884B505AC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6BCE-E080-4FBF-863B-B81DEA77A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328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87C64CE-CB4C-CA9C-87E9-152F070A2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85088-8FA3-4AD8-99B0-BCB946B99272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71759F6-78BC-E34E-AC64-6F981672F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9CB04D-D61E-3475-F8AE-C27CA888D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6BCE-E080-4FBF-863B-B81DEA77A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363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E98C8-5063-38F4-2A73-4072F2748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F91C86-A5F7-B3E8-5F4E-940ED2539E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9552C8-1467-AD8C-D36B-AAAC777D9D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D68751-3DE5-1AC4-C4F4-DE3D70B53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85088-8FA3-4AD8-99B0-BCB946B99272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960BF3-CFB8-44FB-0C3F-7CB488C95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F4C3DD-3197-2A23-ADA6-13F75F848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6BCE-E080-4FBF-863B-B81DEA77A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682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B31D66-5E68-76E6-BEDF-56D9637844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38045CE-714B-372B-C308-F04C74CF1E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9CAA7F-CFAF-A602-DD2A-6EB28D966C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DDE16B-8E1E-3763-0F3D-387FB3103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85088-8FA3-4AD8-99B0-BCB946B99272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C221D9-74EB-2EA8-0560-6BDD321E2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505A52-DC3F-07EC-2919-626BB94BB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66BCE-E080-4FBF-863B-B81DEA77A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224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BD2E0CF-519E-1C1B-F116-5A1BEE565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D6192B-4616-DDE5-69C1-F2D411F54D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738BE3-46B0-CC93-0D0F-1E5388165B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D85088-8FA3-4AD8-99B0-BCB946B99272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28498D-6B16-B40E-0EB1-7F0DC28D06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065AB4-E03C-D623-3F9F-C04E4A2FE8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A66BCE-E080-4FBF-863B-B81DEA77A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91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7704E03D-86C4-F58B-907D-EA7B340131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4264" y="5100247"/>
            <a:ext cx="9144000" cy="1655762"/>
          </a:xfrm>
        </p:spPr>
        <p:txBody>
          <a:bodyPr>
            <a:noAutofit/>
          </a:bodyPr>
          <a:lstStyle/>
          <a:p>
            <a:pPr algn="just"/>
            <a:r>
              <a:rPr lang="en-US" sz="1600" i="1" dirty="0">
                <a:solidFill>
                  <a:srgbClr val="7030A0"/>
                </a:solidFill>
              </a:rPr>
              <a:t>Dr Siana Nkya</a:t>
            </a:r>
          </a:p>
          <a:p>
            <a:pPr algn="just"/>
            <a:r>
              <a:rPr lang="en-US" sz="1600" i="1" dirty="0">
                <a:solidFill>
                  <a:srgbClr val="7030A0"/>
                </a:solidFill>
                <a:effectLst/>
              </a:rPr>
              <a:t>Senior Lecturer, Department of Biochemistry</a:t>
            </a:r>
            <a:endParaRPr lang="en-US" sz="1600" i="0" dirty="0">
              <a:solidFill>
                <a:srgbClr val="222222"/>
              </a:solidFill>
              <a:effectLst/>
            </a:endParaRPr>
          </a:p>
          <a:p>
            <a:pPr algn="just"/>
            <a:r>
              <a:rPr lang="en-US" sz="1600" i="1" dirty="0" err="1">
                <a:solidFill>
                  <a:srgbClr val="7030A0"/>
                </a:solidFill>
                <a:effectLst/>
              </a:rPr>
              <a:t>Muhimbili</a:t>
            </a:r>
            <a:r>
              <a:rPr lang="en-US" sz="1600" i="1" dirty="0">
                <a:solidFill>
                  <a:srgbClr val="7030A0"/>
                </a:solidFill>
                <a:effectLst/>
              </a:rPr>
              <a:t> University of Health and Allied Sciences (MUHAS)</a:t>
            </a:r>
            <a:endParaRPr lang="en-US" sz="1600" i="0" dirty="0">
              <a:solidFill>
                <a:srgbClr val="222222"/>
              </a:solidFill>
              <a:effectLst/>
            </a:endParaRPr>
          </a:p>
          <a:p>
            <a:pPr algn="just"/>
            <a:r>
              <a:rPr lang="en-US" sz="1600" i="1" dirty="0">
                <a:solidFill>
                  <a:srgbClr val="7030A0"/>
                </a:solidFill>
                <a:effectLst/>
              </a:rPr>
              <a:t>Research Technical Lead, SickleInAfrica (SPARCO-CCC)</a:t>
            </a:r>
            <a:endParaRPr lang="en-US" sz="1600" i="0" dirty="0">
              <a:solidFill>
                <a:srgbClr val="222222"/>
              </a:solidFill>
              <a:effectLst/>
            </a:endParaRPr>
          </a:p>
          <a:p>
            <a:pPr algn="just"/>
            <a:r>
              <a:rPr lang="en-US" sz="1600" i="1" dirty="0" err="1">
                <a:solidFill>
                  <a:srgbClr val="7030A0"/>
                </a:solidFill>
                <a:effectLst/>
              </a:rPr>
              <a:t>President,Tanzania</a:t>
            </a:r>
            <a:r>
              <a:rPr lang="en-US" sz="1600" i="1" dirty="0">
                <a:solidFill>
                  <a:srgbClr val="7030A0"/>
                </a:solidFill>
                <a:effectLst/>
              </a:rPr>
              <a:t> Human Genetics </a:t>
            </a:r>
            <a:r>
              <a:rPr lang="en-US" sz="1600" i="1" dirty="0" err="1">
                <a:solidFill>
                  <a:srgbClr val="7030A0"/>
                </a:solidFill>
                <a:effectLst/>
              </a:rPr>
              <a:t>Organisation</a:t>
            </a:r>
            <a:r>
              <a:rPr lang="en-US" sz="1600" i="1" dirty="0">
                <a:solidFill>
                  <a:srgbClr val="7030A0"/>
                </a:solidFill>
                <a:effectLst/>
              </a:rPr>
              <a:t> (THGO)</a:t>
            </a:r>
            <a:endParaRPr lang="en-US" sz="1600" i="0" dirty="0">
              <a:solidFill>
                <a:srgbClr val="222222"/>
              </a:solidFill>
              <a:effectLst/>
            </a:endParaRPr>
          </a:p>
          <a:p>
            <a:pPr algn="just"/>
            <a:endParaRPr lang="en-US" sz="1600" dirty="0"/>
          </a:p>
          <a:p>
            <a:pPr algn="just"/>
            <a:endParaRPr lang="en-US" sz="1600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F8D89EDF-BCD5-94E5-D4A7-D5DCA92AFA2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2677551" y="2755296"/>
            <a:ext cx="717215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GloCal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Health Fellowship Career Development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89753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788FE2C-115D-A0B2-D62E-C014B59459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en-US" sz="5400" b="1" dirty="0">
                <a:solidFill>
                  <a:srgbClr val="FF0000"/>
                </a:solidFill>
              </a:rPr>
              <a:t>Academician_Research_Projects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6596C-A6B4-1DC0-B7AB-2B084D9B1A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599509"/>
            <a:ext cx="10143668" cy="3435531"/>
          </a:xfrm>
        </p:spPr>
        <p:txBody>
          <a:bodyPr anchor="ctr">
            <a:norm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GB" sz="2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Fogarty global health fellowship (Glocal postdoctoral fellowship),      National Institute of Health (NIH), USA</a:t>
            </a:r>
            <a:endParaRPr lang="en-US" sz="220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200" b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Fellowship duration</a:t>
            </a:r>
            <a:r>
              <a:rPr lang="en-GB" sz="22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July 2016 to November 2017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GB" sz="220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226695" lvl="0" indent="0">
              <a:spcBef>
                <a:spcPts val="0"/>
              </a:spcBef>
              <a:spcAft>
                <a:spcPts val="0"/>
              </a:spcAft>
              <a:buNone/>
              <a:tabLst>
                <a:tab pos="228600" algn="l"/>
                <a:tab pos="457200" algn="l"/>
              </a:tabLst>
            </a:pPr>
            <a:r>
              <a:rPr lang="en-GB" sz="2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Organization for Women in Science for the Developing World (OWSD)</a:t>
            </a:r>
            <a:endParaRPr lang="en-US" sz="220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200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Duration</a:t>
            </a:r>
            <a:r>
              <a:rPr lang="en-GB" sz="2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2019-2021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2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site/s: Tanzania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20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American Society of Hematology, Global Research Award</a:t>
            </a:r>
            <a:endParaRPr lang="en-US" sz="220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226695" lvl="0" indent="0">
              <a:spcBef>
                <a:spcPts val="0"/>
              </a:spcBef>
              <a:spcAft>
                <a:spcPts val="0"/>
              </a:spcAft>
              <a:buNone/>
              <a:tabLst>
                <a:tab pos="228600" algn="l"/>
                <a:tab pos="457200" algn="l"/>
              </a:tabLst>
            </a:pPr>
            <a:r>
              <a:rPr lang="en-GB" sz="2200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Duration</a:t>
            </a:r>
            <a:r>
              <a:rPr lang="en-GB" sz="2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07/01/18-06/30/20</a:t>
            </a:r>
          </a:p>
          <a:p>
            <a:pPr marL="0" marR="226695" lvl="0" indent="0">
              <a:spcBef>
                <a:spcPts val="0"/>
              </a:spcBef>
              <a:spcAft>
                <a:spcPts val="0"/>
              </a:spcAft>
              <a:buNone/>
              <a:tabLst>
                <a:tab pos="228600" algn="l"/>
                <a:tab pos="457200" algn="l"/>
              </a:tabLst>
            </a:pPr>
            <a:r>
              <a:rPr lang="en-GB" sz="22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site/s: Tanzania</a:t>
            </a:r>
            <a:endParaRPr lang="en-US" sz="220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62021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F4ECBB-55CE-D281-FA5B-73F6B137E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en-US" sz="5400" b="1" dirty="0">
                <a:solidFill>
                  <a:srgbClr val="FF0000"/>
                </a:solidFill>
              </a:rPr>
              <a:t>Academician_Research_Projects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C27B7C-F7D8-CCB0-B45F-8B85B0894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543" y="3168613"/>
            <a:ext cx="10143668" cy="3435531"/>
          </a:xfrm>
        </p:spPr>
        <p:txBody>
          <a:bodyPr anchor="ctr">
            <a:normAutofit/>
          </a:bodyPr>
          <a:lstStyle/>
          <a:p>
            <a:pPr marL="0" marR="226695" indent="0">
              <a:spcBef>
                <a:spcPts val="0"/>
              </a:spcBef>
              <a:spcAft>
                <a:spcPts val="0"/>
              </a:spcAft>
              <a:buNone/>
              <a:tabLst>
                <a:tab pos="457200" algn="l"/>
              </a:tabLst>
            </a:pPr>
            <a:r>
              <a:rPr lang="en-GB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1. K43TW011167, Fogarty International Center (FIC), National Institutes of Health, USA (Emerging Global Leader award):</a:t>
            </a:r>
            <a:endParaRPr lang="en-US" sz="24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226695" lvl="0" indent="0">
              <a:spcBef>
                <a:spcPts val="0"/>
              </a:spcBef>
              <a:spcAft>
                <a:spcPts val="0"/>
              </a:spcAft>
              <a:buNone/>
              <a:tabLst>
                <a:tab pos="228600" algn="l"/>
                <a:tab pos="457200" algn="l"/>
              </a:tabLst>
            </a:pPr>
            <a:r>
              <a:rPr lang="en-GB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Project Duration</a:t>
            </a:r>
            <a:r>
              <a:rPr lang="en-GB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: 01/08/ 2019-31/07/2024</a:t>
            </a:r>
          </a:p>
          <a:p>
            <a:pPr marL="0" marR="226695" lvl="0" indent="0">
              <a:spcBef>
                <a:spcPts val="0"/>
              </a:spcBef>
              <a:spcAft>
                <a:spcPts val="0"/>
              </a:spcAft>
              <a:buNone/>
              <a:tabLst>
                <a:tab pos="228600" algn="l"/>
                <a:tab pos="457200" algn="l"/>
              </a:tabLst>
            </a:pPr>
            <a:r>
              <a:rPr lang="en-GB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Project site/s: Tanzania</a:t>
            </a:r>
          </a:p>
          <a:p>
            <a:pPr marL="0" marR="226695" lvl="0" indent="0">
              <a:spcBef>
                <a:spcPts val="0"/>
              </a:spcBef>
              <a:spcAft>
                <a:spcPts val="0"/>
              </a:spcAft>
              <a:buNone/>
              <a:tabLst>
                <a:tab pos="228600" algn="l"/>
                <a:tab pos="457200" algn="l"/>
              </a:tabLst>
            </a:pPr>
            <a:endParaRPr lang="en-GB" sz="2400" dirty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2. </a:t>
            </a:r>
            <a:r>
              <a:rPr lang="en-GB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International Centre for Genetic Engineering and Biotechnology (ICGEB)</a:t>
            </a:r>
            <a:endParaRPr lang="en-US" sz="24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Project Duration</a:t>
            </a:r>
            <a:r>
              <a:rPr lang="en-GB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2019-2021</a:t>
            </a:r>
          </a:p>
          <a:p>
            <a:pPr marL="0" marR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Project site/s: Ghana, Nigeria and Tanzania</a:t>
            </a:r>
            <a:endParaRPr lang="en-US" sz="24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226695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228600" algn="l"/>
                <a:tab pos="457200" algn="l"/>
              </a:tabLst>
            </a:pPr>
            <a:endParaRPr lang="en-GB" sz="2400" dirty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226695" lvl="0" indent="0">
              <a:spcBef>
                <a:spcPts val="0"/>
              </a:spcBef>
              <a:spcAft>
                <a:spcPts val="0"/>
              </a:spcAft>
              <a:buNone/>
              <a:tabLst>
                <a:tab pos="228600" algn="l"/>
                <a:tab pos="457200" algn="l"/>
              </a:tabLst>
            </a:pPr>
            <a:endParaRPr lang="en-GB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R="226695">
              <a:spcBef>
                <a:spcPts val="0"/>
              </a:spcBef>
              <a:tabLst>
                <a:tab pos="228600" algn="l"/>
                <a:tab pos="457200" algn="l"/>
              </a:tabLst>
            </a:pPr>
            <a:endParaRPr lang="en-US" sz="24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290108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0416ED-BD05-2EAD-F4AB-197D2CB9E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b="1" dirty="0">
                <a:solidFill>
                  <a:srgbClr val="FF0000"/>
                </a:solidFill>
              </a:rPr>
              <a:t>Academician_Research_Projects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6A15A9-112C-DC43-B4DE-E8CC70C64E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226695" lvl="0" indent="0">
              <a:spcBef>
                <a:spcPts val="0"/>
              </a:spcBef>
              <a:spcAft>
                <a:spcPts val="0"/>
              </a:spcAft>
              <a:buNone/>
              <a:tabLst>
                <a:tab pos="228600" algn="l"/>
                <a:tab pos="457200" algn="l"/>
              </a:tabLst>
            </a:pP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4. </a:t>
            </a:r>
            <a:r>
              <a:rPr lang="en-GB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Novartis Foundation</a:t>
            </a:r>
            <a:endParaRPr lang="en-US" sz="28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226695" lvl="0" indent="0">
              <a:spcBef>
                <a:spcPts val="0"/>
              </a:spcBef>
              <a:spcAft>
                <a:spcPts val="0"/>
              </a:spcAft>
              <a:buNone/>
              <a:tabLst>
                <a:tab pos="228600" algn="l"/>
                <a:tab pos="457200" algn="l"/>
              </a:tabLst>
            </a:pPr>
            <a:r>
              <a:rPr lang="en-GB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Project Duration</a:t>
            </a:r>
            <a:r>
              <a:rPr lang="en-GB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31/10/ 2021-30/10/2023</a:t>
            </a:r>
          </a:p>
          <a:p>
            <a:pPr marL="0" marR="226695" lvl="0" indent="0">
              <a:spcBef>
                <a:spcPts val="0"/>
              </a:spcBef>
              <a:spcAft>
                <a:spcPts val="0"/>
              </a:spcAft>
              <a:buNone/>
              <a:tabLst>
                <a:tab pos="228600" algn="l"/>
                <a:tab pos="457200" algn="l"/>
              </a:tabLst>
            </a:pPr>
            <a:r>
              <a:rPr lang="en-GB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Project site/s: Ghana, Nigeria and Tanzania</a:t>
            </a:r>
            <a:endParaRPr lang="en-GB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lv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8294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C212471E-99AA-9DCA-3C4D-57E8EA54D8FE}"/>
              </a:ext>
            </a:extLst>
          </p:cNvPr>
          <p:cNvSpPr/>
          <p:nvPr/>
        </p:nvSpPr>
        <p:spPr>
          <a:xfrm>
            <a:off x="4044463" y="1892104"/>
            <a:ext cx="3967090" cy="21664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/>
              <a:t>Lessons </a:t>
            </a:r>
          </a:p>
        </p:txBody>
      </p:sp>
    </p:spTree>
    <p:extLst>
      <p:ext uri="{BB962C8B-B14F-4D97-AF65-F5344CB8AC3E}">
        <p14:creationId xmlns:p14="http://schemas.microsoft.com/office/powerpoint/2010/main" val="25504341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7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E67B7A-EBC6-57F6-12DA-C52EE25E7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b="1">
                <a:solidFill>
                  <a:srgbClr val="FFFFFF"/>
                </a:solidFill>
              </a:rPr>
              <a:t>Networking</a:t>
            </a:r>
          </a:p>
        </p:txBody>
      </p:sp>
      <p:sp>
        <p:nvSpPr>
          <p:cNvPr id="39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649F1D-D8FE-8ECD-E812-7CC3CA29D7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200" dirty="0">
                <a:solidFill>
                  <a:srgbClr val="FF0000"/>
                </a:solidFill>
              </a:rPr>
              <a:t>Who??</a:t>
            </a:r>
          </a:p>
          <a:p>
            <a:r>
              <a:rPr lang="en-US" sz="2200" dirty="0"/>
              <a:t>Supervisors</a:t>
            </a:r>
          </a:p>
          <a:p>
            <a:r>
              <a:rPr lang="en-US" sz="2200" dirty="0"/>
              <a:t>Mentors</a:t>
            </a:r>
          </a:p>
          <a:p>
            <a:r>
              <a:rPr lang="en-US" sz="2200" dirty="0"/>
              <a:t>Peers</a:t>
            </a:r>
          </a:p>
          <a:p>
            <a:r>
              <a:rPr lang="en-US" sz="2200" dirty="0"/>
              <a:t>Local and international scientists/researchers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dirty="0">
                <a:solidFill>
                  <a:srgbClr val="FF0000"/>
                </a:solidFill>
              </a:rPr>
              <a:t>Where??</a:t>
            </a:r>
          </a:p>
          <a:p>
            <a:pPr marL="0" indent="0">
              <a:buNone/>
            </a:pPr>
            <a:r>
              <a:rPr lang="en-US" sz="2200" dirty="0"/>
              <a:t>Project meetings</a:t>
            </a:r>
          </a:p>
          <a:p>
            <a:pPr marL="0" indent="0">
              <a:buNone/>
            </a:pPr>
            <a:r>
              <a:rPr lang="en-US" sz="2200" dirty="0"/>
              <a:t>Departmental meetings</a:t>
            </a:r>
          </a:p>
          <a:p>
            <a:pPr marL="0" indent="0">
              <a:buNone/>
            </a:pPr>
            <a:r>
              <a:rPr lang="en-US" sz="2200" dirty="0"/>
              <a:t>Institutional workshops, conferences</a:t>
            </a:r>
          </a:p>
          <a:p>
            <a:pPr marL="0" indent="0">
              <a:buNone/>
            </a:pPr>
            <a:r>
              <a:rPr lang="en-US" sz="2200" dirty="0"/>
              <a:t>National and international conferences </a:t>
            </a:r>
          </a:p>
          <a:p>
            <a:pPr marL="0" indent="0">
              <a:buNone/>
            </a:pPr>
            <a:endParaRPr lang="en-US" sz="2200" dirty="0"/>
          </a:p>
          <a:p>
            <a:r>
              <a:rPr lang="en-US" sz="2200" i="1" dirty="0"/>
              <a:t>** How to identify and facilitate meaningful networks</a:t>
            </a:r>
          </a:p>
        </p:txBody>
      </p:sp>
    </p:spTree>
    <p:extLst>
      <p:ext uri="{BB962C8B-B14F-4D97-AF65-F5344CB8AC3E}">
        <p14:creationId xmlns:p14="http://schemas.microsoft.com/office/powerpoint/2010/main" val="17987675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C2C4432-F02A-EAEE-A867-0A73E79978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/>
            <a:r>
              <a:rPr lang="en-US" sz="3100">
                <a:solidFill>
                  <a:srgbClr val="FFFFFF"/>
                </a:solidFill>
              </a:rPr>
              <a:t>Interdisciplinary collaboration in the international setting </a:t>
            </a:r>
            <a:br>
              <a:rPr lang="en-US" sz="3100">
                <a:solidFill>
                  <a:srgbClr val="FFFFFF"/>
                </a:solidFill>
              </a:rPr>
            </a:br>
            <a:endParaRPr lang="en-US" sz="3100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53B36E6-4698-7D90-BE7C-B9C0B894AC8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6996809"/>
              </p:ext>
            </p:extLst>
          </p:nvPr>
        </p:nvGraphicFramePr>
        <p:xfrm>
          <a:off x="5041903" y="344032"/>
          <a:ext cx="6529982" cy="5860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100191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E2B703B-46F9-481A-A605-82E2A828C4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493EA0B-D574-8215-EC0C-7BD30B80FE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9863"/>
            <a:ext cx="10515600" cy="1004594"/>
          </a:xfrm>
        </p:spPr>
        <p:txBody>
          <a:bodyPr>
            <a:normAutofit/>
          </a:bodyPr>
          <a:lstStyle/>
          <a:p>
            <a:pPr algn="ctr"/>
            <a:r>
              <a:rPr lang="en-US" sz="3100">
                <a:solidFill>
                  <a:srgbClr val="FFFFFF"/>
                </a:solidFill>
              </a:rPr>
              <a:t>Working across cultures </a:t>
            </a:r>
            <a:br>
              <a:rPr lang="en-US" sz="3100">
                <a:solidFill>
                  <a:srgbClr val="FFFFFF"/>
                </a:solidFill>
              </a:rPr>
            </a:br>
            <a:endParaRPr lang="en-US" sz="3100">
              <a:solidFill>
                <a:srgbClr val="FFFFFF"/>
              </a:solidFill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F13BE4D7-0C3D-4906-B230-A1C5B4665C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496" y="1587970"/>
            <a:ext cx="11033008" cy="4768380"/>
          </a:xfrm>
          <a:prstGeom prst="roundRect">
            <a:avLst>
              <a:gd name="adj" fmla="val 3174"/>
            </a:avLst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D9BA7EA-9705-BA7E-A0E6-87ADE8DDBCD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5113757"/>
              </p:ext>
            </p:extLst>
          </p:nvPr>
        </p:nvGraphicFramePr>
        <p:xfrm>
          <a:off x="579495" y="1729212"/>
          <a:ext cx="11298651" cy="44271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795744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D8760B-1F30-0D43-4100-BB3C6CF07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Securing grant funding for research 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5AD18A0-E64B-254D-C1AC-A03C5860051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228442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5DB3719-6FDC-4E5D-891D-FF40B7300F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07752CA-7A28-E323-2F3C-6CCBECAC9E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dirty="0"/>
              <a:t>Securing grant funding for research </a:t>
            </a:r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E0CBAC23-2E3F-4A90-BA59-F8299F6A54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1865313"/>
            <a:ext cx="10424160" cy="18288"/>
          </a:xfrm>
          <a:custGeom>
            <a:avLst/>
            <a:gdLst>
              <a:gd name="connsiteX0" fmla="*/ 0 w 10424160"/>
              <a:gd name="connsiteY0" fmla="*/ 0 h 18288"/>
              <a:gd name="connsiteX1" fmla="*/ 903427 w 10424160"/>
              <a:gd name="connsiteY1" fmla="*/ 0 h 18288"/>
              <a:gd name="connsiteX2" fmla="*/ 1389888 w 10424160"/>
              <a:gd name="connsiteY2" fmla="*/ 0 h 18288"/>
              <a:gd name="connsiteX3" fmla="*/ 2189074 w 10424160"/>
              <a:gd name="connsiteY3" fmla="*/ 0 h 18288"/>
              <a:gd name="connsiteX4" fmla="*/ 2675534 w 10424160"/>
              <a:gd name="connsiteY4" fmla="*/ 0 h 18288"/>
              <a:gd name="connsiteX5" fmla="*/ 3370478 w 10424160"/>
              <a:gd name="connsiteY5" fmla="*/ 0 h 18288"/>
              <a:gd name="connsiteX6" fmla="*/ 4169664 w 10424160"/>
              <a:gd name="connsiteY6" fmla="*/ 0 h 18288"/>
              <a:gd name="connsiteX7" fmla="*/ 4551883 w 10424160"/>
              <a:gd name="connsiteY7" fmla="*/ 0 h 18288"/>
              <a:gd name="connsiteX8" fmla="*/ 4934102 w 10424160"/>
              <a:gd name="connsiteY8" fmla="*/ 0 h 18288"/>
              <a:gd name="connsiteX9" fmla="*/ 5837530 w 10424160"/>
              <a:gd name="connsiteY9" fmla="*/ 0 h 18288"/>
              <a:gd name="connsiteX10" fmla="*/ 6532474 w 10424160"/>
              <a:gd name="connsiteY10" fmla="*/ 0 h 18288"/>
              <a:gd name="connsiteX11" fmla="*/ 6914693 w 10424160"/>
              <a:gd name="connsiteY11" fmla="*/ 0 h 18288"/>
              <a:gd name="connsiteX12" fmla="*/ 7609637 w 10424160"/>
              <a:gd name="connsiteY12" fmla="*/ 0 h 18288"/>
              <a:gd name="connsiteX13" fmla="*/ 8513064 w 10424160"/>
              <a:gd name="connsiteY13" fmla="*/ 0 h 18288"/>
              <a:gd name="connsiteX14" fmla="*/ 9103766 w 10424160"/>
              <a:gd name="connsiteY14" fmla="*/ 0 h 18288"/>
              <a:gd name="connsiteX15" fmla="*/ 9694469 w 10424160"/>
              <a:gd name="connsiteY15" fmla="*/ 0 h 18288"/>
              <a:gd name="connsiteX16" fmla="*/ 10424160 w 10424160"/>
              <a:gd name="connsiteY16" fmla="*/ 0 h 18288"/>
              <a:gd name="connsiteX17" fmla="*/ 10424160 w 10424160"/>
              <a:gd name="connsiteY17" fmla="*/ 18288 h 18288"/>
              <a:gd name="connsiteX18" fmla="*/ 9729216 w 10424160"/>
              <a:gd name="connsiteY18" fmla="*/ 18288 h 18288"/>
              <a:gd name="connsiteX19" fmla="*/ 8930030 w 10424160"/>
              <a:gd name="connsiteY19" fmla="*/ 18288 h 18288"/>
              <a:gd name="connsiteX20" fmla="*/ 8130845 w 10424160"/>
              <a:gd name="connsiteY20" fmla="*/ 18288 h 18288"/>
              <a:gd name="connsiteX21" fmla="*/ 7644384 w 10424160"/>
              <a:gd name="connsiteY21" fmla="*/ 18288 h 18288"/>
              <a:gd name="connsiteX22" fmla="*/ 6740957 w 10424160"/>
              <a:gd name="connsiteY22" fmla="*/ 18288 h 18288"/>
              <a:gd name="connsiteX23" fmla="*/ 6046013 w 10424160"/>
              <a:gd name="connsiteY23" fmla="*/ 18288 h 18288"/>
              <a:gd name="connsiteX24" fmla="*/ 5663794 w 10424160"/>
              <a:gd name="connsiteY24" fmla="*/ 18288 h 18288"/>
              <a:gd name="connsiteX25" fmla="*/ 4968850 w 10424160"/>
              <a:gd name="connsiteY25" fmla="*/ 18288 h 18288"/>
              <a:gd name="connsiteX26" fmla="*/ 4378147 w 10424160"/>
              <a:gd name="connsiteY26" fmla="*/ 18288 h 18288"/>
              <a:gd name="connsiteX27" fmla="*/ 3787445 w 10424160"/>
              <a:gd name="connsiteY27" fmla="*/ 18288 h 18288"/>
              <a:gd name="connsiteX28" fmla="*/ 3196742 w 10424160"/>
              <a:gd name="connsiteY28" fmla="*/ 18288 h 18288"/>
              <a:gd name="connsiteX29" fmla="*/ 2606040 w 10424160"/>
              <a:gd name="connsiteY29" fmla="*/ 18288 h 18288"/>
              <a:gd name="connsiteX30" fmla="*/ 1806854 w 10424160"/>
              <a:gd name="connsiteY30" fmla="*/ 18288 h 18288"/>
              <a:gd name="connsiteX31" fmla="*/ 1111910 w 10424160"/>
              <a:gd name="connsiteY31" fmla="*/ 18288 h 18288"/>
              <a:gd name="connsiteX32" fmla="*/ 729691 w 10424160"/>
              <a:gd name="connsiteY32" fmla="*/ 18288 h 18288"/>
              <a:gd name="connsiteX33" fmla="*/ 0 w 10424160"/>
              <a:gd name="connsiteY33" fmla="*/ 18288 h 18288"/>
              <a:gd name="connsiteX34" fmla="*/ 0 w 10424160"/>
              <a:gd name="connsiteY3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4160" h="18288" fill="none" extrusionOk="0">
                <a:moveTo>
                  <a:pt x="0" y="0"/>
                </a:moveTo>
                <a:cubicBezTo>
                  <a:pt x="251416" y="-3874"/>
                  <a:pt x="479411" y="-20508"/>
                  <a:pt x="903427" y="0"/>
                </a:cubicBezTo>
                <a:cubicBezTo>
                  <a:pt x="1327443" y="20508"/>
                  <a:pt x="1177990" y="-7387"/>
                  <a:pt x="1389888" y="0"/>
                </a:cubicBezTo>
                <a:cubicBezTo>
                  <a:pt x="1601786" y="7387"/>
                  <a:pt x="1928602" y="-6697"/>
                  <a:pt x="2189074" y="0"/>
                </a:cubicBezTo>
                <a:cubicBezTo>
                  <a:pt x="2449546" y="6697"/>
                  <a:pt x="2440085" y="-21144"/>
                  <a:pt x="2675534" y="0"/>
                </a:cubicBezTo>
                <a:cubicBezTo>
                  <a:pt x="2910983" y="21144"/>
                  <a:pt x="3026158" y="-11124"/>
                  <a:pt x="3370478" y="0"/>
                </a:cubicBezTo>
                <a:cubicBezTo>
                  <a:pt x="3714798" y="11124"/>
                  <a:pt x="3864539" y="-10660"/>
                  <a:pt x="4169664" y="0"/>
                </a:cubicBezTo>
                <a:cubicBezTo>
                  <a:pt x="4474789" y="10660"/>
                  <a:pt x="4471218" y="16488"/>
                  <a:pt x="4551883" y="0"/>
                </a:cubicBezTo>
                <a:cubicBezTo>
                  <a:pt x="4632548" y="-16488"/>
                  <a:pt x="4786830" y="7986"/>
                  <a:pt x="4934102" y="0"/>
                </a:cubicBezTo>
                <a:cubicBezTo>
                  <a:pt x="5081374" y="-7986"/>
                  <a:pt x="5575881" y="-33003"/>
                  <a:pt x="5837530" y="0"/>
                </a:cubicBezTo>
                <a:cubicBezTo>
                  <a:pt x="6099179" y="33003"/>
                  <a:pt x="6305895" y="14170"/>
                  <a:pt x="6532474" y="0"/>
                </a:cubicBezTo>
                <a:cubicBezTo>
                  <a:pt x="6759053" y="-14170"/>
                  <a:pt x="6726707" y="16121"/>
                  <a:pt x="6914693" y="0"/>
                </a:cubicBezTo>
                <a:cubicBezTo>
                  <a:pt x="7102679" y="-16121"/>
                  <a:pt x="7397857" y="32594"/>
                  <a:pt x="7609637" y="0"/>
                </a:cubicBezTo>
                <a:cubicBezTo>
                  <a:pt x="7821417" y="-32594"/>
                  <a:pt x="8141235" y="-3745"/>
                  <a:pt x="8513064" y="0"/>
                </a:cubicBezTo>
                <a:cubicBezTo>
                  <a:pt x="8884893" y="3745"/>
                  <a:pt x="8877548" y="3359"/>
                  <a:pt x="9103766" y="0"/>
                </a:cubicBezTo>
                <a:cubicBezTo>
                  <a:pt x="9329984" y="-3359"/>
                  <a:pt x="9545570" y="-17843"/>
                  <a:pt x="9694469" y="0"/>
                </a:cubicBezTo>
                <a:cubicBezTo>
                  <a:pt x="9843368" y="17843"/>
                  <a:pt x="10162477" y="-1217"/>
                  <a:pt x="10424160" y="0"/>
                </a:cubicBezTo>
                <a:cubicBezTo>
                  <a:pt x="10424498" y="7640"/>
                  <a:pt x="10423710" y="11289"/>
                  <a:pt x="10424160" y="18288"/>
                </a:cubicBezTo>
                <a:cubicBezTo>
                  <a:pt x="10184680" y="20716"/>
                  <a:pt x="10034768" y="-9357"/>
                  <a:pt x="9729216" y="18288"/>
                </a:cubicBezTo>
                <a:cubicBezTo>
                  <a:pt x="9423664" y="45933"/>
                  <a:pt x="9309220" y="36372"/>
                  <a:pt x="8930030" y="18288"/>
                </a:cubicBezTo>
                <a:cubicBezTo>
                  <a:pt x="8550840" y="204"/>
                  <a:pt x="8513376" y="34707"/>
                  <a:pt x="8130845" y="18288"/>
                </a:cubicBezTo>
                <a:cubicBezTo>
                  <a:pt x="7748315" y="1869"/>
                  <a:pt x="7864674" y="19659"/>
                  <a:pt x="7644384" y="18288"/>
                </a:cubicBezTo>
                <a:cubicBezTo>
                  <a:pt x="7424094" y="16917"/>
                  <a:pt x="6947001" y="55680"/>
                  <a:pt x="6740957" y="18288"/>
                </a:cubicBezTo>
                <a:cubicBezTo>
                  <a:pt x="6534913" y="-19104"/>
                  <a:pt x="6313809" y="33391"/>
                  <a:pt x="6046013" y="18288"/>
                </a:cubicBezTo>
                <a:cubicBezTo>
                  <a:pt x="5778217" y="3185"/>
                  <a:pt x="5786775" y="1439"/>
                  <a:pt x="5663794" y="18288"/>
                </a:cubicBezTo>
                <a:cubicBezTo>
                  <a:pt x="5540813" y="35137"/>
                  <a:pt x="5204724" y="25434"/>
                  <a:pt x="4968850" y="18288"/>
                </a:cubicBezTo>
                <a:cubicBezTo>
                  <a:pt x="4732976" y="11142"/>
                  <a:pt x="4559928" y="34568"/>
                  <a:pt x="4378147" y="18288"/>
                </a:cubicBezTo>
                <a:cubicBezTo>
                  <a:pt x="4196366" y="2008"/>
                  <a:pt x="3992200" y="35409"/>
                  <a:pt x="3787445" y="18288"/>
                </a:cubicBezTo>
                <a:cubicBezTo>
                  <a:pt x="3582690" y="1167"/>
                  <a:pt x="3488876" y="-7583"/>
                  <a:pt x="3196742" y="18288"/>
                </a:cubicBezTo>
                <a:cubicBezTo>
                  <a:pt x="2904608" y="44159"/>
                  <a:pt x="2729828" y="45906"/>
                  <a:pt x="2606040" y="18288"/>
                </a:cubicBezTo>
                <a:cubicBezTo>
                  <a:pt x="2482252" y="-9330"/>
                  <a:pt x="2000672" y="-5498"/>
                  <a:pt x="1806854" y="18288"/>
                </a:cubicBezTo>
                <a:cubicBezTo>
                  <a:pt x="1613036" y="42074"/>
                  <a:pt x="1310933" y="-4240"/>
                  <a:pt x="1111910" y="18288"/>
                </a:cubicBezTo>
                <a:cubicBezTo>
                  <a:pt x="912887" y="40816"/>
                  <a:pt x="891560" y="1701"/>
                  <a:pt x="729691" y="18288"/>
                </a:cubicBezTo>
                <a:cubicBezTo>
                  <a:pt x="567822" y="34875"/>
                  <a:pt x="203025" y="34462"/>
                  <a:pt x="0" y="18288"/>
                </a:cubicBezTo>
                <a:cubicBezTo>
                  <a:pt x="-82" y="11708"/>
                  <a:pt x="-178" y="8956"/>
                  <a:pt x="0" y="0"/>
                </a:cubicBezTo>
                <a:close/>
              </a:path>
              <a:path w="10424160" h="18288" stroke="0" extrusionOk="0">
                <a:moveTo>
                  <a:pt x="0" y="0"/>
                </a:moveTo>
                <a:cubicBezTo>
                  <a:pt x="119910" y="17195"/>
                  <a:pt x="345032" y="1652"/>
                  <a:pt x="590702" y="0"/>
                </a:cubicBezTo>
                <a:cubicBezTo>
                  <a:pt x="836372" y="-1652"/>
                  <a:pt x="830717" y="-10944"/>
                  <a:pt x="972922" y="0"/>
                </a:cubicBezTo>
                <a:cubicBezTo>
                  <a:pt x="1115127" y="10944"/>
                  <a:pt x="1638708" y="17269"/>
                  <a:pt x="1876349" y="0"/>
                </a:cubicBezTo>
                <a:cubicBezTo>
                  <a:pt x="2113990" y="-17269"/>
                  <a:pt x="2263529" y="27642"/>
                  <a:pt x="2467051" y="0"/>
                </a:cubicBezTo>
                <a:cubicBezTo>
                  <a:pt x="2670573" y="-27642"/>
                  <a:pt x="2867743" y="-1552"/>
                  <a:pt x="3057754" y="0"/>
                </a:cubicBezTo>
                <a:cubicBezTo>
                  <a:pt x="3247765" y="1552"/>
                  <a:pt x="3729099" y="45169"/>
                  <a:pt x="3961181" y="0"/>
                </a:cubicBezTo>
                <a:cubicBezTo>
                  <a:pt x="4193263" y="-45169"/>
                  <a:pt x="4313735" y="4067"/>
                  <a:pt x="4447642" y="0"/>
                </a:cubicBezTo>
                <a:cubicBezTo>
                  <a:pt x="4581549" y="-4067"/>
                  <a:pt x="5123626" y="11867"/>
                  <a:pt x="5351069" y="0"/>
                </a:cubicBezTo>
                <a:cubicBezTo>
                  <a:pt x="5578512" y="-11867"/>
                  <a:pt x="6044105" y="-19983"/>
                  <a:pt x="6254496" y="0"/>
                </a:cubicBezTo>
                <a:cubicBezTo>
                  <a:pt x="6464887" y="19983"/>
                  <a:pt x="6664731" y="4232"/>
                  <a:pt x="6949440" y="0"/>
                </a:cubicBezTo>
                <a:cubicBezTo>
                  <a:pt x="7234149" y="-4232"/>
                  <a:pt x="7497205" y="28731"/>
                  <a:pt x="7852867" y="0"/>
                </a:cubicBezTo>
                <a:cubicBezTo>
                  <a:pt x="8208529" y="-28731"/>
                  <a:pt x="8287556" y="2616"/>
                  <a:pt x="8443570" y="0"/>
                </a:cubicBezTo>
                <a:cubicBezTo>
                  <a:pt x="8599584" y="-2616"/>
                  <a:pt x="8871283" y="-14113"/>
                  <a:pt x="9034272" y="0"/>
                </a:cubicBezTo>
                <a:cubicBezTo>
                  <a:pt x="9197261" y="14113"/>
                  <a:pt x="9604978" y="-35623"/>
                  <a:pt x="9833458" y="0"/>
                </a:cubicBezTo>
                <a:cubicBezTo>
                  <a:pt x="10061938" y="35623"/>
                  <a:pt x="10231944" y="-8194"/>
                  <a:pt x="10424160" y="0"/>
                </a:cubicBezTo>
                <a:cubicBezTo>
                  <a:pt x="10424285" y="4395"/>
                  <a:pt x="10424085" y="9776"/>
                  <a:pt x="10424160" y="18288"/>
                </a:cubicBezTo>
                <a:cubicBezTo>
                  <a:pt x="10058736" y="-5772"/>
                  <a:pt x="9942989" y="-18764"/>
                  <a:pt x="9624974" y="18288"/>
                </a:cubicBezTo>
                <a:cubicBezTo>
                  <a:pt x="9306959" y="55340"/>
                  <a:pt x="9229263" y="24995"/>
                  <a:pt x="8930030" y="18288"/>
                </a:cubicBezTo>
                <a:cubicBezTo>
                  <a:pt x="8630797" y="11581"/>
                  <a:pt x="8647263" y="10931"/>
                  <a:pt x="8547811" y="18288"/>
                </a:cubicBezTo>
                <a:cubicBezTo>
                  <a:pt x="8448359" y="25645"/>
                  <a:pt x="8173221" y="219"/>
                  <a:pt x="8061350" y="18288"/>
                </a:cubicBezTo>
                <a:cubicBezTo>
                  <a:pt x="7949479" y="36357"/>
                  <a:pt x="7437002" y="17516"/>
                  <a:pt x="7157923" y="18288"/>
                </a:cubicBezTo>
                <a:cubicBezTo>
                  <a:pt x="6878844" y="19060"/>
                  <a:pt x="6610241" y="8864"/>
                  <a:pt x="6462979" y="18288"/>
                </a:cubicBezTo>
                <a:cubicBezTo>
                  <a:pt x="6315717" y="27712"/>
                  <a:pt x="6124879" y="4989"/>
                  <a:pt x="5976518" y="18288"/>
                </a:cubicBezTo>
                <a:cubicBezTo>
                  <a:pt x="5828157" y="31587"/>
                  <a:pt x="5566880" y="7112"/>
                  <a:pt x="5281574" y="18288"/>
                </a:cubicBezTo>
                <a:cubicBezTo>
                  <a:pt x="4996268" y="29464"/>
                  <a:pt x="5085614" y="20493"/>
                  <a:pt x="4899355" y="18288"/>
                </a:cubicBezTo>
                <a:cubicBezTo>
                  <a:pt x="4713096" y="16083"/>
                  <a:pt x="4606138" y="34359"/>
                  <a:pt x="4517136" y="18288"/>
                </a:cubicBezTo>
                <a:cubicBezTo>
                  <a:pt x="4428134" y="2217"/>
                  <a:pt x="4125335" y="52414"/>
                  <a:pt x="3822192" y="18288"/>
                </a:cubicBezTo>
                <a:cubicBezTo>
                  <a:pt x="3519049" y="-15838"/>
                  <a:pt x="3453132" y="3859"/>
                  <a:pt x="3335731" y="18288"/>
                </a:cubicBezTo>
                <a:cubicBezTo>
                  <a:pt x="3218330" y="32717"/>
                  <a:pt x="2718749" y="-13936"/>
                  <a:pt x="2536546" y="18288"/>
                </a:cubicBezTo>
                <a:cubicBezTo>
                  <a:pt x="2354343" y="50512"/>
                  <a:pt x="2190669" y="3238"/>
                  <a:pt x="2050085" y="18288"/>
                </a:cubicBezTo>
                <a:cubicBezTo>
                  <a:pt x="1909501" y="33338"/>
                  <a:pt x="1520975" y="3062"/>
                  <a:pt x="1250899" y="18288"/>
                </a:cubicBezTo>
                <a:cubicBezTo>
                  <a:pt x="980823" y="33514"/>
                  <a:pt x="992936" y="28036"/>
                  <a:pt x="868680" y="18288"/>
                </a:cubicBezTo>
                <a:cubicBezTo>
                  <a:pt x="744424" y="8540"/>
                  <a:pt x="230364" y="33365"/>
                  <a:pt x="0" y="18288"/>
                </a:cubicBezTo>
                <a:cubicBezTo>
                  <a:pt x="-504" y="12101"/>
                  <a:pt x="-591" y="7719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336397DB-5B21-6224-480D-B3AF763947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8665870"/>
              </p:ext>
            </p:extLst>
          </p:nvPr>
        </p:nvGraphicFramePr>
        <p:xfrm>
          <a:off x="838200" y="2228087"/>
          <a:ext cx="10515600" cy="39488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944356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5DB3719-6FDC-4E5D-891D-FF40B7300F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118260-4FB6-3CBA-218F-F4DF72747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/>
              <a:t>Securing grant funding for research 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E0CBAC23-2E3F-4A90-BA59-F8299F6A54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1865313"/>
            <a:ext cx="10424160" cy="18288"/>
          </a:xfrm>
          <a:custGeom>
            <a:avLst/>
            <a:gdLst>
              <a:gd name="connsiteX0" fmla="*/ 0 w 10424160"/>
              <a:gd name="connsiteY0" fmla="*/ 0 h 18288"/>
              <a:gd name="connsiteX1" fmla="*/ 903427 w 10424160"/>
              <a:gd name="connsiteY1" fmla="*/ 0 h 18288"/>
              <a:gd name="connsiteX2" fmla="*/ 1389888 w 10424160"/>
              <a:gd name="connsiteY2" fmla="*/ 0 h 18288"/>
              <a:gd name="connsiteX3" fmla="*/ 2189074 w 10424160"/>
              <a:gd name="connsiteY3" fmla="*/ 0 h 18288"/>
              <a:gd name="connsiteX4" fmla="*/ 2675534 w 10424160"/>
              <a:gd name="connsiteY4" fmla="*/ 0 h 18288"/>
              <a:gd name="connsiteX5" fmla="*/ 3370478 w 10424160"/>
              <a:gd name="connsiteY5" fmla="*/ 0 h 18288"/>
              <a:gd name="connsiteX6" fmla="*/ 4169664 w 10424160"/>
              <a:gd name="connsiteY6" fmla="*/ 0 h 18288"/>
              <a:gd name="connsiteX7" fmla="*/ 4551883 w 10424160"/>
              <a:gd name="connsiteY7" fmla="*/ 0 h 18288"/>
              <a:gd name="connsiteX8" fmla="*/ 4934102 w 10424160"/>
              <a:gd name="connsiteY8" fmla="*/ 0 h 18288"/>
              <a:gd name="connsiteX9" fmla="*/ 5837530 w 10424160"/>
              <a:gd name="connsiteY9" fmla="*/ 0 h 18288"/>
              <a:gd name="connsiteX10" fmla="*/ 6532474 w 10424160"/>
              <a:gd name="connsiteY10" fmla="*/ 0 h 18288"/>
              <a:gd name="connsiteX11" fmla="*/ 6914693 w 10424160"/>
              <a:gd name="connsiteY11" fmla="*/ 0 h 18288"/>
              <a:gd name="connsiteX12" fmla="*/ 7609637 w 10424160"/>
              <a:gd name="connsiteY12" fmla="*/ 0 h 18288"/>
              <a:gd name="connsiteX13" fmla="*/ 8513064 w 10424160"/>
              <a:gd name="connsiteY13" fmla="*/ 0 h 18288"/>
              <a:gd name="connsiteX14" fmla="*/ 9103766 w 10424160"/>
              <a:gd name="connsiteY14" fmla="*/ 0 h 18288"/>
              <a:gd name="connsiteX15" fmla="*/ 9694469 w 10424160"/>
              <a:gd name="connsiteY15" fmla="*/ 0 h 18288"/>
              <a:gd name="connsiteX16" fmla="*/ 10424160 w 10424160"/>
              <a:gd name="connsiteY16" fmla="*/ 0 h 18288"/>
              <a:gd name="connsiteX17" fmla="*/ 10424160 w 10424160"/>
              <a:gd name="connsiteY17" fmla="*/ 18288 h 18288"/>
              <a:gd name="connsiteX18" fmla="*/ 9729216 w 10424160"/>
              <a:gd name="connsiteY18" fmla="*/ 18288 h 18288"/>
              <a:gd name="connsiteX19" fmla="*/ 8930030 w 10424160"/>
              <a:gd name="connsiteY19" fmla="*/ 18288 h 18288"/>
              <a:gd name="connsiteX20" fmla="*/ 8130845 w 10424160"/>
              <a:gd name="connsiteY20" fmla="*/ 18288 h 18288"/>
              <a:gd name="connsiteX21" fmla="*/ 7644384 w 10424160"/>
              <a:gd name="connsiteY21" fmla="*/ 18288 h 18288"/>
              <a:gd name="connsiteX22" fmla="*/ 6740957 w 10424160"/>
              <a:gd name="connsiteY22" fmla="*/ 18288 h 18288"/>
              <a:gd name="connsiteX23" fmla="*/ 6046013 w 10424160"/>
              <a:gd name="connsiteY23" fmla="*/ 18288 h 18288"/>
              <a:gd name="connsiteX24" fmla="*/ 5663794 w 10424160"/>
              <a:gd name="connsiteY24" fmla="*/ 18288 h 18288"/>
              <a:gd name="connsiteX25" fmla="*/ 4968850 w 10424160"/>
              <a:gd name="connsiteY25" fmla="*/ 18288 h 18288"/>
              <a:gd name="connsiteX26" fmla="*/ 4378147 w 10424160"/>
              <a:gd name="connsiteY26" fmla="*/ 18288 h 18288"/>
              <a:gd name="connsiteX27" fmla="*/ 3787445 w 10424160"/>
              <a:gd name="connsiteY27" fmla="*/ 18288 h 18288"/>
              <a:gd name="connsiteX28" fmla="*/ 3196742 w 10424160"/>
              <a:gd name="connsiteY28" fmla="*/ 18288 h 18288"/>
              <a:gd name="connsiteX29" fmla="*/ 2606040 w 10424160"/>
              <a:gd name="connsiteY29" fmla="*/ 18288 h 18288"/>
              <a:gd name="connsiteX30" fmla="*/ 1806854 w 10424160"/>
              <a:gd name="connsiteY30" fmla="*/ 18288 h 18288"/>
              <a:gd name="connsiteX31" fmla="*/ 1111910 w 10424160"/>
              <a:gd name="connsiteY31" fmla="*/ 18288 h 18288"/>
              <a:gd name="connsiteX32" fmla="*/ 729691 w 10424160"/>
              <a:gd name="connsiteY32" fmla="*/ 18288 h 18288"/>
              <a:gd name="connsiteX33" fmla="*/ 0 w 10424160"/>
              <a:gd name="connsiteY33" fmla="*/ 18288 h 18288"/>
              <a:gd name="connsiteX34" fmla="*/ 0 w 10424160"/>
              <a:gd name="connsiteY3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4160" h="18288" fill="none" extrusionOk="0">
                <a:moveTo>
                  <a:pt x="0" y="0"/>
                </a:moveTo>
                <a:cubicBezTo>
                  <a:pt x="251416" y="-3874"/>
                  <a:pt x="479411" y="-20508"/>
                  <a:pt x="903427" y="0"/>
                </a:cubicBezTo>
                <a:cubicBezTo>
                  <a:pt x="1327443" y="20508"/>
                  <a:pt x="1177990" y="-7387"/>
                  <a:pt x="1389888" y="0"/>
                </a:cubicBezTo>
                <a:cubicBezTo>
                  <a:pt x="1601786" y="7387"/>
                  <a:pt x="1928602" y="-6697"/>
                  <a:pt x="2189074" y="0"/>
                </a:cubicBezTo>
                <a:cubicBezTo>
                  <a:pt x="2449546" y="6697"/>
                  <a:pt x="2440085" y="-21144"/>
                  <a:pt x="2675534" y="0"/>
                </a:cubicBezTo>
                <a:cubicBezTo>
                  <a:pt x="2910983" y="21144"/>
                  <a:pt x="3026158" y="-11124"/>
                  <a:pt x="3370478" y="0"/>
                </a:cubicBezTo>
                <a:cubicBezTo>
                  <a:pt x="3714798" y="11124"/>
                  <a:pt x="3864539" y="-10660"/>
                  <a:pt x="4169664" y="0"/>
                </a:cubicBezTo>
                <a:cubicBezTo>
                  <a:pt x="4474789" y="10660"/>
                  <a:pt x="4471218" y="16488"/>
                  <a:pt x="4551883" y="0"/>
                </a:cubicBezTo>
                <a:cubicBezTo>
                  <a:pt x="4632548" y="-16488"/>
                  <a:pt x="4786830" y="7986"/>
                  <a:pt x="4934102" y="0"/>
                </a:cubicBezTo>
                <a:cubicBezTo>
                  <a:pt x="5081374" y="-7986"/>
                  <a:pt x="5575881" y="-33003"/>
                  <a:pt x="5837530" y="0"/>
                </a:cubicBezTo>
                <a:cubicBezTo>
                  <a:pt x="6099179" y="33003"/>
                  <a:pt x="6305895" y="14170"/>
                  <a:pt x="6532474" y="0"/>
                </a:cubicBezTo>
                <a:cubicBezTo>
                  <a:pt x="6759053" y="-14170"/>
                  <a:pt x="6726707" y="16121"/>
                  <a:pt x="6914693" y="0"/>
                </a:cubicBezTo>
                <a:cubicBezTo>
                  <a:pt x="7102679" y="-16121"/>
                  <a:pt x="7397857" y="32594"/>
                  <a:pt x="7609637" y="0"/>
                </a:cubicBezTo>
                <a:cubicBezTo>
                  <a:pt x="7821417" y="-32594"/>
                  <a:pt x="8141235" y="-3745"/>
                  <a:pt x="8513064" y="0"/>
                </a:cubicBezTo>
                <a:cubicBezTo>
                  <a:pt x="8884893" y="3745"/>
                  <a:pt x="8877548" y="3359"/>
                  <a:pt x="9103766" y="0"/>
                </a:cubicBezTo>
                <a:cubicBezTo>
                  <a:pt x="9329984" y="-3359"/>
                  <a:pt x="9545570" y="-17843"/>
                  <a:pt x="9694469" y="0"/>
                </a:cubicBezTo>
                <a:cubicBezTo>
                  <a:pt x="9843368" y="17843"/>
                  <a:pt x="10162477" y="-1217"/>
                  <a:pt x="10424160" y="0"/>
                </a:cubicBezTo>
                <a:cubicBezTo>
                  <a:pt x="10424498" y="7640"/>
                  <a:pt x="10423710" y="11289"/>
                  <a:pt x="10424160" y="18288"/>
                </a:cubicBezTo>
                <a:cubicBezTo>
                  <a:pt x="10184680" y="20716"/>
                  <a:pt x="10034768" y="-9357"/>
                  <a:pt x="9729216" y="18288"/>
                </a:cubicBezTo>
                <a:cubicBezTo>
                  <a:pt x="9423664" y="45933"/>
                  <a:pt x="9309220" y="36372"/>
                  <a:pt x="8930030" y="18288"/>
                </a:cubicBezTo>
                <a:cubicBezTo>
                  <a:pt x="8550840" y="204"/>
                  <a:pt x="8513376" y="34707"/>
                  <a:pt x="8130845" y="18288"/>
                </a:cubicBezTo>
                <a:cubicBezTo>
                  <a:pt x="7748315" y="1869"/>
                  <a:pt x="7864674" y="19659"/>
                  <a:pt x="7644384" y="18288"/>
                </a:cubicBezTo>
                <a:cubicBezTo>
                  <a:pt x="7424094" y="16917"/>
                  <a:pt x="6947001" y="55680"/>
                  <a:pt x="6740957" y="18288"/>
                </a:cubicBezTo>
                <a:cubicBezTo>
                  <a:pt x="6534913" y="-19104"/>
                  <a:pt x="6313809" y="33391"/>
                  <a:pt x="6046013" y="18288"/>
                </a:cubicBezTo>
                <a:cubicBezTo>
                  <a:pt x="5778217" y="3185"/>
                  <a:pt x="5786775" y="1439"/>
                  <a:pt x="5663794" y="18288"/>
                </a:cubicBezTo>
                <a:cubicBezTo>
                  <a:pt x="5540813" y="35137"/>
                  <a:pt x="5204724" y="25434"/>
                  <a:pt x="4968850" y="18288"/>
                </a:cubicBezTo>
                <a:cubicBezTo>
                  <a:pt x="4732976" y="11142"/>
                  <a:pt x="4559928" y="34568"/>
                  <a:pt x="4378147" y="18288"/>
                </a:cubicBezTo>
                <a:cubicBezTo>
                  <a:pt x="4196366" y="2008"/>
                  <a:pt x="3992200" y="35409"/>
                  <a:pt x="3787445" y="18288"/>
                </a:cubicBezTo>
                <a:cubicBezTo>
                  <a:pt x="3582690" y="1167"/>
                  <a:pt x="3488876" y="-7583"/>
                  <a:pt x="3196742" y="18288"/>
                </a:cubicBezTo>
                <a:cubicBezTo>
                  <a:pt x="2904608" y="44159"/>
                  <a:pt x="2729828" y="45906"/>
                  <a:pt x="2606040" y="18288"/>
                </a:cubicBezTo>
                <a:cubicBezTo>
                  <a:pt x="2482252" y="-9330"/>
                  <a:pt x="2000672" y="-5498"/>
                  <a:pt x="1806854" y="18288"/>
                </a:cubicBezTo>
                <a:cubicBezTo>
                  <a:pt x="1613036" y="42074"/>
                  <a:pt x="1310933" y="-4240"/>
                  <a:pt x="1111910" y="18288"/>
                </a:cubicBezTo>
                <a:cubicBezTo>
                  <a:pt x="912887" y="40816"/>
                  <a:pt x="891560" y="1701"/>
                  <a:pt x="729691" y="18288"/>
                </a:cubicBezTo>
                <a:cubicBezTo>
                  <a:pt x="567822" y="34875"/>
                  <a:pt x="203025" y="34462"/>
                  <a:pt x="0" y="18288"/>
                </a:cubicBezTo>
                <a:cubicBezTo>
                  <a:pt x="-82" y="11708"/>
                  <a:pt x="-178" y="8956"/>
                  <a:pt x="0" y="0"/>
                </a:cubicBezTo>
                <a:close/>
              </a:path>
              <a:path w="10424160" h="18288" stroke="0" extrusionOk="0">
                <a:moveTo>
                  <a:pt x="0" y="0"/>
                </a:moveTo>
                <a:cubicBezTo>
                  <a:pt x="119910" y="17195"/>
                  <a:pt x="345032" y="1652"/>
                  <a:pt x="590702" y="0"/>
                </a:cubicBezTo>
                <a:cubicBezTo>
                  <a:pt x="836372" y="-1652"/>
                  <a:pt x="830717" y="-10944"/>
                  <a:pt x="972922" y="0"/>
                </a:cubicBezTo>
                <a:cubicBezTo>
                  <a:pt x="1115127" y="10944"/>
                  <a:pt x="1638708" y="17269"/>
                  <a:pt x="1876349" y="0"/>
                </a:cubicBezTo>
                <a:cubicBezTo>
                  <a:pt x="2113990" y="-17269"/>
                  <a:pt x="2263529" y="27642"/>
                  <a:pt x="2467051" y="0"/>
                </a:cubicBezTo>
                <a:cubicBezTo>
                  <a:pt x="2670573" y="-27642"/>
                  <a:pt x="2867743" y="-1552"/>
                  <a:pt x="3057754" y="0"/>
                </a:cubicBezTo>
                <a:cubicBezTo>
                  <a:pt x="3247765" y="1552"/>
                  <a:pt x="3729099" y="45169"/>
                  <a:pt x="3961181" y="0"/>
                </a:cubicBezTo>
                <a:cubicBezTo>
                  <a:pt x="4193263" y="-45169"/>
                  <a:pt x="4313735" y="4067"/>
                  <a:pt x="4447642" y="0"/>
                </a:cubicBezTo>
                <a:cubicBezTo>
                  <a:pt x="4581549" y="-4067"/>
                  <a:pt x="5123626" y="11867"/>
                  <a:pt x="5351069" y="0"/>
                </a:cubicBezTo>
                <a:cubicBezTo>
                  <a:pt x="5578512" y="-11867"/>
                  <a:pt x="6044105" y="-19983"/>
                  <a:pt x="6254496" y="0"/>
                </a:cubicBezTo>
                <a:cubicBezTo>
                  <a:pt x="6464887" y="19983"/>
                  <a:pt x="6664731" y="4232"/>
                  <a:pt x="6949440" y="0"/>
                </a:cubicBezTo>
                <a:cubicBezTo>
                  <a:pt x="7234149" y="-4232"/>
                  <a:pt x="7497205" y="28731"/>
                  <a:pt x="7852867" y="0"/>
                </a:cubicBezTo>
                <a:cubicBezTo>
                  <a:pt x="8208529" y="-28731"/>
                  <a:pt x="8287556" y="2616"/>
                  <a:pt x="8443570" y="0"/>
                </a:cubicBezTo>
                <a:cubicBezTo>
                  <a:pt x="8599584" y="-2616"/>
                  <a:pt x="8871283" y="-14113"/>
                  <a:pt x="9034272" y="0"/>
                </a:cubicBezTo>
                <a:cubicBezTo>
                  <a:pt x="9197261" y="14113"/>
                  <a:pt x="9604978" y="-35623"/>
                  <a:pt x="9833458" y="0"/>
                </a:cubicBezTo>
                <a:cubicBezTo>
                  <a:pt x="10061938" y="35623"/>
                  <a:pt x="10231944" y="-8194"/>
                  <a:pt x="10424160" y="0"/>
                </a:cubicBezTo>
                <a:cubicBezTo>
                  <a:pt x="10424285" y="4395"/>
                  <a:pt x="10424085" y="9776"/>
                  <a:pt x="10424160" y="18288"/>
                </a:cubicBezTo>
                <a:cubicBezTo>
                  <a:pt x="10058736" y="-5772"/>
                  <a:pt x="9942989" y="-18764"/>
                  <a:pt x="9624974" y="18288"/>
                </a:cubicBezTo>
                <a:cubicBezTo>
                  <a:pt x="9306959" y="55340"/>
                  <a:pt x="9229263" y="24995"/>
                  <a:pt x="8930030" y="18288"/>
                </a:cubicBezTo>
                <a:cubicBezTo>
                  <a:pt x="8630797" y="11581"/>
                  <a:pt x="8647263" y="10931"/>
                  <a:pt x="8547811" y="18288"/>
                </a:cubicBezTo>
                <a:cubicBezTo>
                  <a:pt x="8448359" y="25645"/>
                  <a:pt x="8173221" y="219"/>
                  <a:pt x="8061350" y="18288"/>
                </a:cubicBezTo>
                <a:cubicBezTo>
                  <a:pt x="7949479" y="36357"/>
                  <a:pt x="7437002" y="17516"/>
                  <a:pt x="7157923" y="18288"/>
                </a:cubicBezTo>
                <a:cubicBezTo>
                  <a:pt x="6878844" y="19060"/>
                  <a:pt x="6610241" y="8864"/>
                  <a:pt x="6462979" y="18288"/>
                </a:cubicBezTo>
                <a:cubicBezTo>
                  <a:pt x="6315717" y="27712"/>
                  <a:pt x="6124879" y="4989"/>
                  <a:pt x="5976518" y="18288"/>
                </a:cubicBezTo>
                <a:cubicBezTo>
                  <a:pt x="5828157" y="31587"/>
                  <a:pt x="5566880" y="7112"/>
                  <a:pt x="5281574" y="18288"/>
                </a:cubicBezTo>
                <a:cubicBezTo>
                  <a:pt x="4996268" y="29464"/>
                  <a:pt x="5085614" y="20493"/>
                  <a:pt x="4899355" y="18288"/>
                </a:cubicBezTo>
                <a:cubicBezTo>
                  <a:pt x="4713096" y="16083"/>
                  <a:pt x="4606138" y="34359"/>
                  <a:pt x="4517136" y="18288"/>
                </a:cubicBezTo>
                <a:cubicBezTo>
                  <a:pt x="4428134" y="2217"/>
                  <a:pt x="4125335" y="52414"/>
                  <a:pt x="3822192" y="18288"/>
                </a:cubicBezTo>
                <a:cubicBezTo>
                  <a:pt x="3519049" y="-15838"/>
                  <a:pt x="3453132" y="3859"/>
                  <a:pt x="3335731" y="18288"/>
                </a:cubicBezTo>
                <a:cubicBezTo>
                  <a:pt x="3218330" y="32717"/>
                  <a:pt x="2718749" y="-13936"/>
                  <a:pt x="2536546" y="18288"/>
                </a:cubicBezTo>
                <a:cubicBezTo>
                  <a:pt x="2354343" y="50512"/>
                  <a:pt x="2190669" y="3238"/>
                  <a:pt x="2050085" y="18288"/>
                </a:cubicBezTo>
                <a:cubicBezTo>
                  <a:pt x="1909501" y="33338"/>
                  <a:pt x="1520975" y="3062"/>
                  <a:pt x="1250899" y="18288"/>
                </a:cubicBezTo>
                <a:cubicBezTo>
                  <a:pt x="980823" y="33514"/>
                  <a:pt x="992936" y="28036"/>
                  <a:pt x="868680" y="18288"/>
                </a:cubicBezTo>
                <a:cubicBezTo>
                  <a:pt x="744424" y="8540"/>
                  <a:pt x="230364" y="33365"/>
                  <a:pt x="0" y="18288"/>
                </a:cubicBezTo>
                <a:cubicBezTo>
                  <a:pt x="-504" y="12101"/>
                  <a:pt x="-591" y="7719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B1235C0-2E47-5106-2F3A-11B192F6361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4671963"/>
              </p:ext>
            </p:extLst>
          </p:nvPr>
        </p:nvGraphicFramePr>
        <p:xfrm>
          <a:off x="838200" y="2228087"/>
          <a:ext cx="10515600" cy="39488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58954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D6AC835-E0AD-BDC3-A2B3-3FFA037C9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5400" kern="1200">
                <a:latin typeface="+mj-lt"/>
                <a:ea typeface="+mj-ea"/>
                <a:cs typeface="+mj-cs"/>
              </a:rPr>
              <a:t>Covered topics</a:t>
            </a:r>
          </a:p>
        </p:txBody>
      </p:sp>
      <p:sp>
        <p:nvSpPr>
          <p:cNvPr id="20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4" name="Content Placeholder 4">
            <a:extLst>
              <a:ext uri="{FF2B5EF4-FFF2-40B4-BE49-F238E27FC236}">
                <a16:creationId xmlns:a16="http://schemas.microsoft.com/office/drawing/2014/main" id="{038F9E9D-C590-E563-8703-3A101D2C306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6131922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116757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5DB3719-6FDC-4E5D-891D-FF40B7300F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7F0DAD7-2388-2C29-A131-1988A47453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/>
              <a:t>Securing grant funding for research 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E0CBAC23-2E3F-4A90-BA59-F8299F6A54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1865313"/>
            <a:ext cx="10424160" cy="18288"/>
          </a:xfrm>
          <a:custGeom>
            <a:avLst/>
            <a:gdLst>
              <a:gd name="connsiteX0" fmla="*/ 0 w 10424160"/>
              <a:gd name="connsiteY0" fmla="*/ 0 h 18288"/>
              <a:gd name="connsiteX1" fmla="*/ 903427 w 10424160"/>
              <a:gd name="connsiteY1" fmla="*/ 0 h 18288"/>
              <a:gd name="connsiteX2" fmla="*/ 1389888 w 10424160"/>
              <a:gd name="connsiteY2" fmla="*/ 0 h 18288"/>
              <a:gd name="connsiteX3" fmla="*/ 2189074 w 10424160"/>
              <a:gd name="connsiteY3" fmla="*/ 0 h 18288"/>
              <a:gd name="connsiteX4" fmla="*/ 2675534 w 10424160"/>
              <a:gd name="connsiteY4" fmla="*/ 0 h 18288"/>
              <a:gd name="connsiteX5" fmla="*/ 3370478 w 10424160"/>
              <a:gd name="connsiteY5" fmla="*/ 0 h 18288"/>
              <a:gd name="connsiteX6" fmla="*/ 4169664 w 10424160"/>
              <a:gd name="connsiteY6" fmla="*/ 0 h 18288"/>
              <a:gd name="connsiteX7" fmla="*/ 4551883 w 10424160"/>
              <a:gd name="connsiteY7" fmla="*/ 0 h 18288"/>
              <a:gd name="connsiteX8" fmla="*/ 4934102 w 10424160"/>
              <a:gd name="connsiteY8" fmla="*/ 0 h 18288"/>
              <a:gd name="connsiteX9" fmla="*/ 5837530 w 10424160"/>
              <a:gd name="connsiteY9" fmla="*/ 0 h 18288"/>
              <a:gd name="connsiteX10" fmla="*/ 6532474 w 10424160"/>
              <a:gd name="connsiteY10" fmla="*/ 0 h 18288"/>
              <a:gd name="connsiteX11" fmla="*/ 6914693 w 10424160"/>
              <a:gd name="connsiteY11" fmla="*/ 0 h 18288"/>
              <a:gd name="connsiteX12" fmla="*/ 7609637 w 10424160"/>
              <a:gd name="connsiteY12" fmla="*/ 0 h 18288"/>
              <a:gd name="connsiteX13" fmla="*/ 8513064 w 10424160"/>
              <a:gd name="connsiteY13" fmla="*/ 0 h 18288"/>
              <a:gd name="connsiteX14" fmla="*/ 9103766 w 10424160"/>
              <a:gd name="connsiteY14" fmla="*/ 0 h 18288"/>
              <a:gd name="connsiteX15" fmla="*/ 9694469 w 10424160"/>
              <a:gd name="connsiteY15" fmla="*/ 0 h 18288"/>
              <a:gd name="connsiteX16" fmla="*/ 10424160 w 10424160"/>
              <a:gd name="connsiteY16" fmla="*/ 0 h 18288"/>
              <a:gd name="connsiteX17" fmla="*/ 10424160 w 10424160"/>
              <a:gd name="connsiteY17" fmla="*/ 18288 h 18288"/>
              <a:gd name="connsiteX18" fmla="*/ 9729216 w 10424160"/>
              <a:gd name="connsiteY18" fmla="*/ 18288 h 18288"/>
              <a:gd name="connsiteX19" fmla="*/ 8930030 w 10424160"/>
              <a:gd name="connsiteY19" fmla="*/ 18288 h 18288"/>
              <a:gd name="connsiteX20" fmla="*/ 8130845 w 10424160"/>
              <a:gd name="connsiteY20" fmla="*/ 18288 h 18288"/>
              <a:gd name="connsiteX21" fmla="*/ 7644384 w 10424160"/>
              <a:gd name="connsiteY21" fmla="*/ 18288 h 18288"/>
              <a:gd name="connsiteX22" fmla="*/ 6740957 w 10424160"/>
              <a:gd name="connsiteY22" fmla="*/ 18288 h 18288"/>
              <a:gd name="connsiteX23" fmla="*/ 6046013 w 10424160"/>
              <a:gd name="connsiteY23" fmla="*/ 18288 h 18288"/>
              <a:gd name="connsiteX24" fmla="*/ 5663794 w 10424160"/>
              <a:gd name="connsiteY24" fmla="*/ 18288 h 18288"/>
              <a:gd name="connsiteX25" fmla="*/ 4968850 w 10424160"/>
              <a:gd name="connsiteY25" fmla="*/ 18288 h 18288"/>
              <a:gd name="connsiteX26" fmla="*/ 4378147 w 10424160"/>
              <a:gd name="connsiteY26" fmla="*/ 18288 h 18288"/>
              <a:gd name="connsiteX27" fmla="*/ 3787445 w 10424160"/>
              <a:gd name="connsiteY27" fmla="*/ 18288 h 18288"/>
              <a:gd name="connsiteX28" fmla="*/ 3196742 w 10424160"/>
              <a:gd name="connsiteY28" fmla="*/ 18288 h 18288"/>
              <a:gd name="connsiteX29" fmla="*/ 2606040 w 10424160"/>
              <a:gd name="connsiteY29" fmla="*/ 18288 h 18288"/>
              <a:gd name="connsiteX30" fmla="*/ 1806854 w 10424160"/>
              <a:gd name="connsiteY30" fmla="*/ 18288 h 18288"/>
              <a:gd name="connsiteX31" fmla="*/ 1111910 w 10424160"/>
              <a:gd name="connsiteY31" fmla="*/ 18288 h 18288"/>
              <a:gd name="connsiteX32" fmla="*/ 729691 w 10424160"/>
              <a:gd name="connsiteY32" fmla="*/ 18288 h 18288"/>
              <a:gd name="connsiteX33" fmla="*/ 0 w 10424160"/>
              <a:gd name="connsiteY33" fmla="*/ 18288 h 18288"/>
              <a:gd name="connsiteX34" fmla="*/ 0 w 10424160"/>
              <a:gd name="connsiteY3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4160" h="18288" fill="none" extrusionOk="0">
                <a:moveTo>
                  <a:pt x="0" y="0"/>
                </a:moveTo>
                <a:cubicBezTo>
                  <a:pt x="251416" y="-3874"/>
                  <a:pt x="479411" y="-20508"/>
                  <a:pt x="903427" y="0"/>
                </a:cubicBezTo>
                <a:cubicBezTo>
                  <a:pt x="1327443" y="20508"/>
                  <a:pt x="1177990" y="-7387"/>
                  <a:pt x="1389888" y="0"/>
                </a:cubicBezTo>
                <a:cubicBezTo>
                  <a:pt x="1601786" y="7387"/>
                  <a:pt x="1928602" y="-6697"/>
                  <a:pt x="2189074" y="0"/>
                </a:cubicBezTo>
                <a:cubicBezTo>
                  <a:pt x="2449546" y="6697"/>
                  <a:pt x="2440085" y="-21144"/>
                  <a:pt x="2675534" y="0"/>
                </a:cubicBezTo>
                <a:cubicBezTo>
                  <a:pt x="2910983" y="21144"/>
                  <a:pt x="3026158" y="-11124"/>
                  <a:pt x="3370478" y="0"/>
                </a:cubicBezTo>
                <a:cubicBezTo>
                  <a:pt x="3714798" y="11124"/>
                  <a:pt x="3864539" y="-10660"/>
                  <a:pt x="4169664" y="0"/>
                </a:cubicBezTo>
                <a:cubicBezTo>
                  <a:pt x="4474789" y="10660"/>
                  <a:pt x="4471218" y="16488"/>
                  <a:pt x="4551883" y="0"/>
                </a:cubicBezTo>
                <a:cubicBezTo>
                  <a:pt x="4632548" y="-16488"/>
                  <a:pt x="4786830" y="7986"/>
                  <a:pt x="4934102" y="0"/>
                </a:cubicBezTo>
                <a:cubicBezTo>
                  <a:pt x="5081374" y="-7986"/>
                  <a:pt x="5575881" y="-33003"/>
                  <a:pt x="5837530" y="0"/>
                </a:cubicBezTo>
                <a:cubicBezTo>
                  <a:pt x="6099179" y="33003"/>
                  <a:pt x="6305895" y="14170"/>
                  <a:pt x="6532474" y="0"/>
                </a:cubicBezTo>
                <a:cubicBezTo>
                  <a:pt x="6759053" y="-14170"/>
                  <a:pt x="6726707" y="16121"/>
                  <a:pt x="6914693" y="0"/>
                </a:cubicBezTo>
                <a:cubicBezTo>
                  <a:pt x="7102679" y="-16121"/>
                  <a:pt x="7397857" y="32594"/>
                  <a:pt x="7609637" y="0"/>
                </a:cubicBezTo>
                <a:cubicBezTo>
                  <a:pt x="7821417" y="-32594"/>
                  <a:pt x="8141235" y="-3745"/>
                  <a:pt x="8513064" y="0"/>
                </a:cubicBezTo>
                <a:cubicBezTo>
                  <a:pt x="8884893" y="3745"/>
                  <a:pt x="8877548" y="3359"/>
                  <a:pt x="9103766" y="0"/>
                </a:cubicBezTo>
                <a:cubicBezTo>
                  <a:pt x="9329984" y="-3359"/>
                  <a:pt x="9545570" y="-17843"/>
                  <a:pt x="9694469" y="0"/>
                </a:cubicBezTo>
                <a:cubicBezTo>
                  <a:pt x="9843368" y="17843"/>
                  <a:pt x="10162477" y="-1217"/>
                  <a:pt x="10424160" y="0"/>
                </a:cubicBezTo>
                <a:cubicBezTo>
                  <a:pt x="10424498" y="7640"/>
                  <a:pt x="10423710" y="11289"/>
                  <a:pt x="10424160" y="18288"/>
                </a:cubicBezTo>
                <a:cubicBezTo>
                  <a:pt x="10184680" y="20716"/>
                  <a:pt x="10034768" y="-9357"/>
                  <a:pt x="9729216" y="18288"/>
                </a:cubicBezTo>
                <a:cubicBezTo>
                  <a:pt x="9423664" y="45933"/>
                  <a:pt x="9309220" y="36372"/>
                  <a:pt x="8930030" y="18288"/>
                </a:cubicBezTo>
                <a:cubicBezTo>
                  <a:pt x="8550840" y="204"/>
                  <a:pt x="8513376" y="34707"/>
                  <a:pt x="8130845" y="18288"/>
                </a:cubicBezTo>
                <a:cubicBezTo>
                  <a:pt x="7748315" y="1869"/>
                  <a:pt x="7864674" y="19659"/>
                  <a:pt x="7644384" y="18288"/>
                </a:cubicBezTo>
                <a:cubicBezTo>
                  <a:pt x="7424094" y="16917"/>
                  <a:pt x="6947001" y="55680"/>
                  <a:pt x="6740957" y="18288"/>
                </a:cubicBezTo>
                <a:cubicBezTo>
                  <a:pt x="6534913" y="-19104"/>
                  <a:pt x="6313809" y="33391"/>
                  <a:pt x="6046013" y="18288"/>
                </a:cubicBezTo>
                <a:cubicBezTo>
                  <a:pt x="5778217" y="3185"/>
                  <a:pt x="5786775" y="1439"/>
                  <a:pt x="5663794" y="18288"/>
                </a:cubicBezTo>
                <a:cubicBezTo>
                  <a:pt x="5540813" y="35137"/>
                  <a:pt x="5204724" y="25434"/>
                  <a:pt x="4968850" y="18288"/>
                </a:cubicBezTo>
                <a:cubicBezTo>
                  <a:pt x="4732976" y="11142"/>
                  <a:pt x="4559928" y="34568"/>
                  <a:pt x="4378147" y="18288"/>
                </a:cubicBezTo>
                <a:cubicBezTo>
                  <a:pt x="4196366" y="2008"/>
                  <a:pt x="3992200" y="35409"/>
                  <a:pt x="3787445" y="18288"/>
                </a:cubicBezTo>
                <a:cubicBezTo>
                  <a:pt x="3582690" y="1167"/>
                  <a:pt x="3488876" y="-7583"/>
                  <a:pt x="3196742" y="18288"/>
                </a:cubicBezTo>
                <a:cubicBezTo>
                  <a:pt x="2904608" y="44159"/>
                  <a:pt x="2729828" y="45906"/>
                  <a:pt x="2606040" y="18288"/>
                </a:cubicBezTo>
                <a:cubicBezTo>
                  <a:pt x="2482252" y="-9330"/>
                  <a:pt x="2000672" y="-5498"/>
                  <a:pt x="1806854" y="18288"/>
                </a:cubicBezTo>
                <a:cubicBezTo>
                  <a:pt x="1613036" y="42074"/>
                  <a:pt x="1310933" y="-4240"/>
                  <a:pt x="1111910" y="18288"/>
                </a:cubicBezTo>
                <a:cubicBezTo>
                  <a:pt x="912887" y="40816"/>
                  <a:pt x="891560" y="1701"/>
                  <a:pt x="729691" y="18288"/>
                </a:cubicBezTo>
                <a:cubicBezTo>
                  <a:pt x="567822" y="34875"/>
                  <a:pt x="203025" y="34462"/>
                  <a:pt x="0" y="18288"/>
                </a:cubicBezTo>
                <a:cubicBezTo>
                  <a:pt x="-82" y="11708"/>
                  <a:pt x="-178" y="8956"/>
                  <a:pt x="0" y="0"/>
                </a:cubicBezTo>
                <a:close/>
              </a:path>
              <a:path w="10424160" h="18288" stroke="0" extrusionOk="0">
                <a:moveTo>
                  <a:pt x="0" y="0"/>
                </a:moveTo>
                <a:cubicBezTo>
                  <a:pt x="119910" y="17195"/>
                  <a:pt x="345032" y="1652"/>
                  <a:pt x="590702" y="0"/>
                </a:cubicBezTo>
                <a:cubicBezTo>
                  <a:pt x="836372" y="-1652"/>
                  <a:pt x="830717" y="-10944"/>
                  <a:pt x="972922" y="0"/>
                </a:cubicBezTo>
                <a:cubicBezTo>
                  <a:pt x="1115127" y="10944"/>
                  <a:pt x="1638708" y="17269"/>
                  <a:pt x="1876349" y="0"/>
                </a:cubicBezTo>
                <a:cubicBezTo>
                  <a:pt x="2113990" y="-17269"/>
                  <a:pt x="2263529" y="27642"/>
                  <a:pt x="2467051" y="0"/>
                </a:cubicBezTo>
                <a:cubicBezTo>
                  <a:pt x="2670573" y="-27642"/>
                  <a:pt x="2867743" y="-1552"/>
                  <a:pt x="3057754" y="0"/>
                </a:cubicBezTo>
                <a:cubicBezTo>
                  <a:pt x="3247765" y="1552"/>
                  <a:pt x="3729099" y="45169"/>
                  <a:pt x="3961181" y="0"/>
                </a:cubicBezTo>
                <a:cubicBezTo>
                  <a:pt x="4193263" y="-45169"/>
                  <a:pt x="4313735" y="4067"/>
                  <a:pt x="4447642" y="0"/>
                </a:cubicBezTo>
                <a:cubicBezTo>
                  <a:pt x="4581549" y="-4067"/>
                  <a:pt x="5123626" y="11867"/>
                  <a:pt x="5351069" y="0"/>
                </a:cubicBezTo>
                <a:cubicBezTo>
                  <a:pt x="5578512" y="-11867"/>
                  <a:pt x="6044105" y="-19983"/>
                  <a:pt x="6254496" y="0"/>
                </a:cubicBezTo>
                <a:cubicBezTo>
                  <a:pt x="6464887" y="19983"/>
                  <a:pt x="6664731" y="4232"/>
                  <a:pt x="6949440" y="0"/>
                </a:cubicBezTo>
                <a:cubicBezTo>
                  <a:pt x="7234149" y="-4232"/>
                  <a:pt x="7497205" y="28731"/>
                  <a:pt x="7852867" y="0"/>
                </a:cubicBezTo>
                <a:cubicBezTo>
                  <a:pt x="8208529" y="-28731"/>
                  <a:pt x="8287556" y="2616"/>
                  <a:pt x="8443570" y="0"/>
                </a:cubicBezTo>
                <a:cubicBezTo>
                  <a:pt x="8599584" y="-2616"/>
                  <a:pt x="8871283" y="-14113"/>
                  <a:pt x="9034272" y="0"/>
                </a:cubicBezTo>
                <a:cubicBezTo>
                  <a:pt x="9197261" y="14113"/>
                  <a:pt x="9604978" y="-35623"/>
                  <a:pt x="9833458" y="0"/>
                </a:cubicBezTo>
                <a:cubicBezTo>
                  <a:pt x="10061938" y="35623"/>
                  <a:pt x="10231944" y="-8194"/>
                  <a:pt x="10424160" y="0"/>
                </a:cubicBezTo>
                <a:cubicBezTo>
                  <a:pt x="10424285" y="4395"/>
                  <a:pt x="10424085" y="9776"/>
                  <a:pt x="10424160" y="18288"/>
                </a:cubicBezTo>
                <a:cubicBezTo>
                  <a:pt x="10058736" y="-5772"/>
                  <a:pt x="9942989" y="-18764"/>
                  <a:pt x="9624974" y="18288"/>
                </a:cubicBezTo>
                <a:cubicBezTo>
                  <a:pt x="9306959" y="55340"/>
                  <a:pt x="9229263" y="24995"/>
                  <a:pt x="8930030" y="18288"/>
                </a:cubicBezTo>
                <a:cubicBezTo>
                  <a:pt x="8630797" y="11581"/>
                  <a:pt x="8647263" y="10931"/>
                  <a:pt x="8547811" y="18288"/>
                </a:cubicBezTo>
                <a:cubicBezTo>
                  <a:pt x="8448359" y="25645"/>
                  <a:pt x="8173221" y="219"/>
                  <a:pt x="8061350" y="18288"/>
                </a:cubicBezTo>
                <a:cubicBezTo>
                  <a:pt x="7949479" y="36357"/>
                  <a:pt x="7437002" y="17516"/>
                  <a:pt x="7157923" y="18288"/>
                </a:cubicBezTo>
                <a:cubicBezTo>
                  <a:pt x="6878844" y="19060"/>
                  <a:pt x="6610241" y="8864"/>
                  <a:pt x="6462979" y="18288"/>
                </a:cubicBezTo>
                <a:cubicBezTo>
                  <a:pt x="6315717" y="27712"/>
                  <a:pt x="6124879" y="4989"/>
                  <a:pt x="5976518" y="18288"/>
                </a:cubicBezTo>
                <a:cubicBezTo>
                  <a:pt x="5828157" y="31587"/>
                  <a:pt x="5566880" y="7112"/>
                  <a:pt x="5281574" y="18288"/>
                </a:cubicBezTo>
                <a:cubicBezTo>
                  <a:pt x="4996268" y="29464"/>
                  <a:pt x="5085614" y="20493"/>
                  <a:pt x="4899355" y="18288"/>
                </a:cubicBezTo>
                <a:cubicBezTo>
                  <a:pt x="4713096" y="16083"/>
                  <a:pt x="4606138" y="34359"/>
                  <a:pt x="4517136" y="18288"/>
                </a:cubicBezTo>
                <a:cubicBezTo>
                  <a:pt x="4428134" y="2217"/>
                  <a:pt x="4125335" y="52414"/>
                  <a:pt x="3822192" y="18288"/>
                </a:cubicBezTo>
                <a:cubicBezTo>
                  <a:pt x="3519049" y="-15838"/>
                  <a:pt x="3453132" y="3859"/>
                  <a:pt x="3335731" y="18288"/>
                </a:cubicBezTo>
                <a:cubicBezTo>
                  <a:pt x="3218330" y="32717"/>
                  <a:pt x="2718749" y="-13936"/>
                  <a:pt x="2536546" y="18288"/>
                </a:cubicBezTo>
                <a:cubicBezTo>
                  <a:pt x="2354343" y="50512"/>
                  <a:pt x="2190669" y="3238"/>
                  <a:pt x="2050085" y="18288"/>
                </a:cubicBezTo>
                <a:cubicBezTo>
                  <a:pt x="1909501" y="33338"/>
                  <a:pt x="1520975" y="3062"/>
                  <a:pt x="1250899" y="18288"/>
                </a:cubicBezTo>
                <a:cubicBezTo>
                  <a:pt x="980823" y="33514"/>
                  <a:pt x="992936" y="28036"/>
                  <a:pt x="868680" y="18288"/>
                </a:cubicBezTo>
                <a:cubicBezTo>
                  <a:pt x="744424" y="8540"/>
                  <a:pt x="230364" y="33365"/>
                  <a:pt x="0" y="18288"/>
                </a:cubicBezTo>
                <a:cubicBezTo>
                  <a:pt x="-504" y="12101"/>
                  <a:pt x="-591" y="7719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5760CAD-FB21-C161-4445-D9A971D508F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7936827"/>
              </p:ext>
            </p:extLst>
          </p:nvPr>
        </p:nvGraphicFramePr>
        <p:xfrm>
          <a:off x="838200" y="2228087"/>
          <a:ext cx="10515600" cy="39488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351819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957BC-B809-9AB0-24A2-992A9DAE9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Peer review and the publication process </a:t>
            </a:r>
            <a:br>
              <a:rPr lang="en-US"/>
            </a:br>
            <a:endParaRPr lang="en-US" dirty="0"/>
          </a:p>
        </p:txBody>
      </p:sp>
      <p:graphicFrame>
        <p:nvGraphicFramePr>
          <p:cNvPr id="11" name="Content Placeholder 2">
            <a:extLst>
              <a:ext uri="{FF2B5EF4-FFF2-40B4-BE49-F238E27FC236}">
                <a16:creationId xmlns:a16="http://schemas.microsoft.com/office/drawing/2014/main" id="{5FDCD606-1889-2103-ADD8-A1E90A57F24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7204038"/>
              </p:ext>
            </p:extLst>
          </p:nvPr>
        </p:nvGraphicFramePr>
        <p:xfrm>
          <a:off x="534155" y="1113576"/>
          <a:ext cx="11135762" cy="53053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993972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0EE2B5-6309-AA2D-3D4D-36FB792E36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Peer review and the publication process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3E6055-5572-5709-C6A9-ED3F9BF2C6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Track record for career development</a:t>
            </a:r>
          </a:p>
          <a:p>
            <a:pPr lvl="1"/>
            <a:r>
              <a:rPr lang="en-US" dirty="0"/>
              <a:t>Understand expected outputs from each grant</a:t>
            </a:r>
          </a:p>
          <a:p>
            <a:pPr lvl="1"/>
            <a:r>
              <a:rPr lang="en-US" dirty="0"/>
              <a:t>This forms base for the next grant</a:t>
            </a:r>
          </a:p>
          <a:p>
            <a:pPr lvl="1"/>
            <a:endParaRPr lang="en-US" dirty="0"/>
          </a:p>
          <a:p>
            <a:r>
              <a:rPr lang="en-US" dirty="0"/>
              <a:t>Balance of publications</a:t>
            </a:r>
          </a:p>
          <a:p>
            <a:pPr lvl="1"/>
            <a:r>
              <a:rPr lang="en-US" dirty="0"/>
              <a:t>Local and International journals</a:t>
            </a:r>
          </a:p>
          <a:p>
            <a:pPr lvl="1"/>
            <a:r>
              <a:rPr lang="en-US" dirty="0"/>
              <a:t>Open access</a:t>
            </a:r>
          </a:p>
          <a:p>
            <a:pPr lvl="1"/>
            <a:r>
              <a:rPr lang="en-US" dirty="0"/>
              <a:t>First author Vs co authorship Vs last author (all have a meaning)</a:t>
            </a:r>
          </a:p>
        </p:txBody>
      </p:sp>
      <p:pic>
        <p:nvPicPr>
          <p:cNvPr id="7" name="Graphic 6" descr="Fabric Report Library">
            <a:extLst>
              <a:ext uri="{FF2B5EF4-FFF2-40B4-BE49-F238E27FC236}">
                <a16:creationId xmlns:a16="http://schemas.microsoft.com/office/drawing/2014/main" id="{892D62CA-7B48-5F04-06ED-5683A4BCF0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13987" y="2857501"/>
            <a:ext cx="1142998" cy="1142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01120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78C3B3-969B-A453-9F34-64CF83F14B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/>
            <a:r>
              <a:rPr lang="en-US" sz="4000">
                <a:solidFill>
                  <a:srgbClr val="FFFFFF"/>
                </a:solidFill>
              </a:rPr>
              <a:t>Dissemination of research findings   </a:t>
            </a:r>
            <a:br>
              <a:rPr lang="en-US" sz="4000">
                <a:solidFill>
                  <a:srgbClr val="FFFFFF"/>
                </a:solidFill>
              </a:rPr>
            </a:br>
            <a:endParaRPr lang="en-US" sz="4000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7405B57-E53A-9B63-7D71-B8D7C28041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9213187"/>
              </p:ext>
            </p:extLst>
          </p:nvPr>
        </p:nvGraphicFramePr>
        <p:xfrm>
          <a:off x="4624302" y="337930"/>
          <a:ext cx="6947583" cy="62616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071870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tones balancing on a wood">
            <a:extLst>
              <a:ext uri="{FF2B5EF4-FFF2-40B4-BE49-F238E27FC236}">
                <a16:creationId xmlns:a16="http://schemas.microsoft.com/office/drawing/2014/main" id="{B0D8AB9E-8F1E-FD4A-EA1F-84304DBAD5A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63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37C89E4B-3C9F-44B9-8B86-D9E3D112D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20142"/>
            <a:ext cx="12192000" cy="736551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D041DED-01C1-B9AC-9D84-D3E65ADCA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9142" y="256352"/>
            <a:ext cx="11210925" cy="744836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</a:rPr>
              <a:t>Balancing professional and personal life </a:t>
            </a:r>
            <a:br>
              <a:rPr lang="en-US" sz="2800" b="1" dirty="0">
                <a:solidFill>
                  <a:srgbClr val="FF0000"/>
                </a:solidFill>
              </a:rPr>
            </a:b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A2EAA10-076F-46BD-8F0F-B9A2FB77A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241983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891E407-403B-4764-86C9-33A56D3BCA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34852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80447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897B0F-E554-0508-A472-7173739E9A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b="1">
                <a:solidFill>
                  <a:srgbClr val="FFFFFF"/>
                </a:solidFill>
              </a:rPr>
              <a:t>Balancing professional and personal life </a:t>
            </a:r>
            <a:br>
              <a:rPr lang="en-US" b="1">
                <a:solidFill>
                  <a:srgbClr val="FFFFFF"/>
                </a:solidFill>
              </a:rPr>
            </a:br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FF3F3ED-F8F0-1E53-8BA0-761918523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3584" y="591344"/>
            <a:ext cx="7040216" cy="5680247"/>
          </a:xfrm>
        </p:spPr>
        <p:txBody>
          <a:bodyPr anchor="ctr">
            <a:noAutofit/>
          </a:bodyPr>
          <a:lstStyle/>
          <a:p>
            <a:r>
              <a:rPr lang="en-US" sz="2400" dirty="0"/>
              <a:t>Wife/Husband</a:t>
            </a:r>
          </a:p>
          <a:p>
            <a:pPr lvl="1"/>
            <a:r>
              <a:rPr lang="en-US" dirty="0"/>
              <a:t>Need to understand your work from quite early on.</a:t>
            </a:r>
          </a:p>
          <a:p>
            <a:pPr lvl="1"/>
            <a:endParaRPr lang="en-US" dirty="0"/>
          </a:p>
          <a:p>
            <a:r>
              <a:rPr lang="en-US" sz="2400" dirty="0"/>
              <a:t>Plan your day/week</a:t>
            </a:r>
          </a:p>
          <a:p>
            <a:pPr lvl="1"/>
            <a:r>
              <a:rPr lang="en-US" dirty="0"/>
              <a:t>Office Vs Home time</a:t>
            </a:r>
          </a:p>
          <a:p>
            <a:pPr lvl="1"/>
            <a:r>
              <a:rPr lang="en-US" dirty="0"/>
              <a:t>Make use of weekends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Plan for career breaks to do personal life developments </a:t>
            </a:r>
            <a:r>
              <a:rPr lang="en-US" sz="2400" dirty="0" err="1"/>
              <a:t>i.e</a:t>
            </a:r>
            <a:r>
              <a:rPr lang="en-US" sz="2400" dirty="0"/>
              <a:t> child bearing, travelling with spouse</a:t>
            </a:r>
          </a:p>
          <a:p>
            <a:pPr lvl="1"/>
            <a:r>
              <a:rPr lang="en-US" dirty="0"/>
              <a:t>Take advantage of personal leaves </a:t>
            </a:r>
            <a:r>
              <a:rPr lang="en-US" dirty="0" err="1"/>
              <a:t>i.e</a:t>
            </a:r>
            <a:r>
              <a:rPr lang="en-US" dirty="0"/>
              <a:t> </a:t>
            </a:r>
            <a:r>
              <a:rPr lang="en-US" dirty="0" err="1"/>
              <a:t>martenity</a:t>
            </a:r>
            <a:r>
              <a:rPr lang="en-US" dirty="0"/>
              <a:t> leaves</a:t>
            </a:r>
          </a:p>
          <a:p>
            <a:pPr lvl="1"/>
            <a:r>
              <a:rPr lang="en-US" dirty="0"/>
              <a:t>Take advantage of grants that allow/support career breaks </a:t>
            </a:r>
            <a:r>
              <a:rPr lang="en-US" dirty="0" err="1"/>
              <a:t>e.g</a:t>
            </a:r>
            <a:r>
              <a:rPr lang="en-US" dirty="0"/>
              <a:t> NIH administrative supplements</a:t>
            </a:r>
          </a:p>
        </p:txBody>
      </p:sp>
    </p:spTree>
    <p:extLst>
      <p:ext uri="{BB962C8B-B14F-4D97-AF65-F5344CB8AC3E}">
        <p14:creationId xmlns:p14="http://schemas.microsoft.com/office/powerpoint/2010/main" val="39079064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8FA07B-BDE8-C1F3-EE10-207E966069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Managing mentoring relationships </a:t>
            </a:r>
            <a:br>
              <a:rPr lang="en-US">
                <a:solidFill>
                  <a:srgbClr val="FFFFFF"/>
                </a:solidFill>
              </a:rPr>
            </a:br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D96CB8-E764-0B91-F09B-8602AB8D7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US" sz="3600" dirty="0"/>
              <a:t>Understand each mentor expertise</a:t>
            </a:r>
          </a:p>
          <a:p>
            <a:r>
              <a:rPr lang="en-US" sz="3600" dirty="0"/>
              <a:t>Clarify expectations from both sides </a:t>
            </a:r>
            <a:r>
              <a:rPr lang="en-US" sz="3600" dirty="0" err="1"/>
              <a:t>i.e</a:t>
            </a:r>
            <a:r>
              <a:rPr lang="en-US" sz="3600" dirty="0"/>
              <a:t> yours and theirs</a:t>
            </a:r>
          </a:p>
          <a:p>
            <a:r>
              <a:rPr lang="en-US" sz="3600" dirty="0"/>
              <a:t>Plan for mentorship meeting </a:t>
            </a:r>
            <a:r>
              <a:rPr lang="en-US" sz="3600" dirty="0" err="1"/>
              <a:t>i.e</a:t>
            </a:r>
            <a:r>
              <a:rPr lang="en-US" sz="3600" dirty="0"/>
              <a:t> each mentor/as a group</a:t>
            </a:r>
          </a:p>
        </p:txBody>
      </p:sp>
    </p:spTree>
    <p:extLst>
      <p:ext uri="{BB962C8B-B14F-4D97-AF65-F5344CB8AC3E}">
        <p14:creationId xmlns:p14="http://schemas.microsoft.com/office/powerpoint/2010/main" val="3401029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1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58ED174-6780-A0E0-D223-200CA7C8A4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Creating a successful academic career in global health research </a:t>
            </a:r>
            <a:br>
              <a:rPr lang="en-US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endParaRPr lang="en-US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4" name="Arc 13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extBox 4">
            <a:extLst>
              <a:ext uri="{FF2B5EF4-FFF2-40B4-BE49-F238E27FC236}">
                <a16:creationId xmlns:a16="http://schemas.microsoft.com/office/drawing/2014/main" id="{C73D378D-0A30-81DC-0F35-E60DA6E6162B}"/>
              </a:ext>
            </a:extLst>
          </p:cNvPr>
          <p:cNvSpPr txBox="1"/>
          <p:nvPr/>
        </p:nvSpPr>
        <p:spPr>
          <a:xfrm>
            <a:off x="4327556" y="1153572"/>
            <a:ext cx="7026243" cy="55856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August 2022-Todate. Senior Lecturer, Biochemistry Department, </a:t>
            </a:r>
            <a:r>
              <a:rPr lang="en-US" sz="2400" dirty="0" err="1"/>
              <a:t>Muhimbili</a:t>
            </a:r>
            <a:r>
              <a:rPr lang="en-US" sz="2400" dirty="0"/>
              <a:t> University of Health and Allied Sciences.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 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2022-July 2022. Lecturer: Biochemistry Department, </a:t>
            </a:r>
            <a:r>
              <a:rPr lang="en-US" sz="2400" dirty="0" err="1"/>
              <a:t>Muhimbili</a:t>
            </a:r>
            <a:r>
              <a:rPr lang="en-US" sz="2400" dirty="0"/>
              <a:t> University of Health and Allied Sciences.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2016-2021 Lecturer: Biological Sciences, Dar es Salaam University College of Education (DUCE), UDSM, Tanzania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2008-2016 Assistant Lecturer: Biological Sciences, Dar es Salaam University College of Education (DUCE), UDSM, Tanzania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	  </a:t>
            </a:r>
          </a:p>
          <a:p>
            <a:pPr marL="57150">
              <a:lnSpc>
                <a:spcPct val="90000"/>
              </a:lnSpc>
              <a:spcAft>
                <a:spcPts val="600"/>
              </a:spcAft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265880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58ED174-6780-A0E0-D223-200CA7C8A4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Creating a successful academic career in global health research  </a:t>
            </a:r>
            <a:br>
              <a:rPr lang="en-US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endParaRPr lang="en-US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5" name="Arc 24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extBox 4">
            <a:extLst>
              <a:ext uri="{FF2B5EF4-FFF2-40B4-BE49-F238E27FC236}">
                <a16:creationId xmlns:a16="http://schemas.microsoft.com/office/drawing/2014/main" id="{C73D378D-0A30-81DC-0F35-E60DA6E6162B}"/>
              </a:ext>
            </a:extLst>
          </p:cNvPr>
          <p:cNvSpPr txBox="1"/>
          <p:nvPr/>
        </p:nvSpPr>
        <p:spPr>
          <a:xfrm>
            <a:off x="4447308" y="591344"/>
            <a:ext cx="6906491" cy="55856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2019-2021: Manager, Public Service, Dar es Salaam University College of Education (DUCE), UDSM, Tanzania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3200" dirty="0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2017-Todate: Co-founder/President Tanzania Human Genetics </a:t>
            </a:r>
            <a:r>
              <a:rPr lang="en-US" sz="3200" dirty="0" err="1"/>
              <a:t>Organisation</a:t>
            </a:r>
            <a:endParaRPr lang="en-US" sz="32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32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2020-Todate: Research Technical lead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3200" dirty="0"/>
              <a:t>Sickle Pan-African Research Consortium (SPARCO) Clinical Coordinating Center ( SPARCO Center), https://www.sickleinafrica.org/people/sparco-hub?page=1  	 </a:t>
            </a:r>
          </a:p>
        </p:txBody>
      </p:sp>
    </p:spTree>
    <p:extLst>
      <p:ext uri="{BB962C8B-B14F-4D97-AF65-F5344CB8AC3E}">
        <p14:creationId xmlns:p14="http://schemas.microsoft.com/office/powerpoint/2010/main" val="12909092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22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0932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096AA31-EC71-E6C4-F623-035F4A8C79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en-US" sz="5100" dirty="0">
                <a:solidFill>
                  <a:schemeClr val="bg1"/>
                </a:solidFill>
              </a:rPr>
              <a:t>Academician-Teaching (% Time)</a:t>
            </a:r>
          </a:p>
        </p:txBody>
      </p:sp>
      <p:graphicFrame>
        <p:nvGraphicFramePr>
          <p:cNvPr id="14" name="Content Placeholder 2">
            <a:extLst>
              <a:ext uri="{FF2B5EF4-FFF2-40B4-BE49-F238E27FC236}">
                <a16:creationId xmlns:a16="http://schemas.microsoft.com/office/drawing/2014/main" id="{2CDCF95B-0409-1A8B-A296-D441DBCF880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1590427"/>
              </p:ext>
            </p:extLst>
          </p:nvPr>
        </p:nvGraphicFramePr>
        <p:xfrm>
          <a:off x="5468389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50533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DA81489-22FC-0997-EC89-657A6E209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en-US" sz="4800" b="1" dirty="0" err="1">
                <a:solidFill>
                  <a:srgbClr val="FF0000"/>
                </a:solidFill>
              </a:rPr>
              <a:t>Academician_Public</a:t>
            </a:r>
            <a:r>
              <a:rPr lang="en-US" sz="4800" b="1" dirty="0">
                <a:solidFill>
                  <a:srgbClr val="FF0000"/>
                </a:solidFill>
              </a:rPr>
              <a:t> Service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7ED2C8-7DFE-0104-01C2-FE68C10DEE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2704014"/>
            <a:ext cx="9941319" cy="3438166"/>
          </a:xfrm>
        </p:spPr>
        <p:txBody>
          <a:bodyPr anchor="ctr">
            <a:normAutofit/>
          </a:bodyPr>
          <a:lstStyle/>
          <a:p>
            <a:r>
              <a:rPr lang="en-US"/>
              <a:t>Based on utilizing your knowledge to solve/address challenges at the the community level:</a:t>
            </a:r>
          </a:p>
          <a:p>
            <a:pPr lvl="1"/>
            <a:r>
              <a:rPr lang="en-US" sz="2800"/>
              <a:t>Provision </a:t>
            </a:r>
            <a:r>
              <a:rPr lang="en-US" sz="2800" dirty="0"/>
              <a:t>of education</a:t>
            </a:r>
          </a:p>
          <a:p>
            <a:pPr lvl="1"/>
            <a:r>
              <a:rPr lang="en-US" sz="2800" dirty="0"/>
              <a:t>Creating an awareness</a:t>
            </a:r>
          </a:p>
          <a:p>
            <a:pPr lvl="1"/>
            <a:r>
              <a:rPr lang="en-US" sz="2800" dirty="0"/>
              <a:t>Provision of an intervention</a:t>
            </a:r>
          </a:p>
          <a:p>
            <a:pPr lvl="1"/>
            <a:r>
              <a:rPr lang="en-US" sz="2800" dirty="0"/>
              <a:t>Listen to the community</a:t>
            </a:r>
          </a:p>
          <a:p>
            <a:pPr marL="457200" lvl="1" indent="0">
              <a:buNone/>
            </a:pPr>
            <a:endParaRPr lang="en-US" sz="2800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77196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8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0932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15D68F-2750-690C-16C9-49E1C26F9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en-US" sz="2900" b="1" dirty="0" err="1">
                <a:solidFill>
                  <a:schemeClr val="bg1"/>
                </a:solidFill>
              </a:rPr>
              <a:t>Academician_Research</a:t>
            </a:r>
            <a:r>
              <a:rPr lang="en-US" sz="2900" b="1" dirty="0">
                <a:solidFill>
                  <a:schemeClr val="bg1"/>
                </a:solidFill>
              </a:rPr>
              <a:t> </a:t>
            </a:r>
          </a:p>
        </p:txBody>
      </p:sp>
      <p:graphicFrame>
        <p:nvGraphicFramePr>
          <p:cNvPr id="12" name="Content Placeholder 2">
            <a:extLst>
              <a:ext uri="{FF2B5EF4-FFF2-40B4-BE49-F238E27FC236}">
                <a16:creationId xmlns:a16="http://schemas.microsoft.com/office/drawing/2014/main" id="{71A78ECF-3EF7-34C4-4E9D-EFEB02FE951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0545889"/>
              </p:ext>
            </p:extLst>
          </p:nvPr>
        </p:nvGraphicFramePr>
        <p:xfrm>
          <a:off x="5468389" y="246185"/>
          <a:ext cx="6263640" cy="61968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140598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0932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4BE9CA9-4100-4D8D-EF15-9A2B89A56A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en-US" sz="3300" b="1" dirty="0" err="1">
                <a:solidFill>
                  <a:schemeClr val="bg1"/>
                </a:solidFill>
              </a:rPr>
              <a:t>Academician_Linking</a:t>
            </a:r>
            <a:r>
              <a:rPr lang="en-US" sz="3300" b="1" dirty="0">
                <a:solidFill>
                  <a:schemeClr val="bg1"/>
                </a:solidFill>
              </a:rPr>
              <a:t> teaching with research</a:t>
            </a:r>
          </a:p>
        </p:txBody>
      </p:sp>
      <p:graphicFrame>
        <p:nvGraphicFramePr>
          <p:cNvPr id="12" name="Content Placeholder 2">
            <a:extLst>
              <a:ext uri="{FF2B5EF4-FFF2-40B4-BE49-F238E27FC236}">
                <a16:creationId xmlns:a16="http://schemas.microsoft.com/office/drawing/2014/main" id="{20ECB993-BA5B-8223-C4BB-F02F3FD1047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4295081"/>
              </p:ext>
            </p:extLst>
          </p:nvPr>
        </p:nvGraphicFramePr>
        <p:xfrm>
          <a:off x="5468389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A0AC93F4-AD84-D771-88C3-54E73BEFC5B3}"/>
              </a:ext>
            </a:extLst>
          </p:cNvPr>
          <p:cNvSpPr txBox="1"/>
          <p:nvPr/>
        </p:nvSpPr>
        <p:spPr>
          <a:xfrm>
            <a:off x="5350598" y="6237608"/>
            <a:ext cx="66770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>
                <a:solidFill>
                  <a:srgbClr val="FF0000"/>
                </a:solidFill>
              </a:rPr>
              <a:t>Preferably in your areas of research interests</a:t>
            </a:r>
          </a:p>
        </p:txBody>
      </p:sp>
    </p:spTree>
    <p:extLst>
      <p:ext uri="{BB962C8B-B14F-4D97-AF65-F5344CB8AC3E}">
        <p14:creationId xmlns:p14="http://schemas.microsoft.com/office/powerpoint/2010/main" val="17056344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22B18B-F412-00EB-3B99-E6257DBCC0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8"/>
            <a:ext cx="6586491" cy="1286160"/>
          </a:xfrm>
        </p:spPr>
        <p:txBody>
          <a:bodyPr anchor="b">
            <a:normAutofit/>
          </a:bodyPr>
          <a:lstStyle/>
          <a:p>
            <a:r>
              <a:rPr lang="en-US" sz="4100" b="1" dirty="0">
                <a:solidFill>
                  <a:srgbClr val="FF0000"/>
                </a:solidFill>
              </a:rPr>
              <a:t>Linking public service with research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3B5854-AEE7-E605-4A09-C02F8C14C7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431" y="2438400"/>
            <a:ext cx="6586489" cy="3785419"/>
          </a:xfrm>
        </p:spPr>
        <p:txBody>
          <a:bodyPr>
            <a:normAutofit/>
          </a:bodyPr>
          <a:lstStyle/>
          <a:p>
            <a:r>
              <a:rPr lang="en-US" dirty="0"/>
              <a:t>Creating research problems in collaboration with the community</a:t>
            </a:r>
          </a:p>
          <a:p>
            <a:r>
              <a:rPr lang="en-US" dirty="0"/>
              <a:t>Easy feedback to the community</a:t>
            </a:r>
          </a:p>
          <a:p>
            <a:r>
              <a:rPr lang="en-US" dirty="0"/>
              <a:t>Easy buy in of developed intervention/research products</a:t>
            </a:r>
          </a:p>
          <a:p>
            <a:r>
              <a:rPr lang="en-US" dirty="0"/>
              <a:t>Development of further research</a:t>
            </a:r>
          </a:p>
        </p:txBody>
      </p:sp>
      <p:pic>
        <p:nvPicPr>
          <p:cNvPr id="5" name="Picture 4" descr="White puzzle with one red piece">
            <a:extLst>
              <a:ext uri="{FF2B5EF4-FFF2-40B4-BE49-F238E27FC236}">
                <a16:creationId xmlns:a16="http://schemas.microsoft.com/office/drawing/2014/main" id="{E3B8335A-C358-19EC-C596-7E7E87075D6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791" r="30187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A9221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93223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4150</TotalTime>
  <Words>1096</Words>
  <Application>Microsoft Office PowerPoint</Application>
  <PresentationFormat>Widescreen</PresentationFormat>
  <Paragraphs>207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Arial</vt:lpstr>
      <vt:lpstr>Arial Narrow</vt:lpstr>
      <vt:lpstr>Calibri</vt:lpstr>
      <vt:lpstr>Calibri Light</vt:lpstr>
      <vt:lpstr>Times New Roman</vt:lpstr>
      <vt:lpstr>Office Theme</vt:lpstr>
      <vt:lpstr>GloCal Health Fellowship Career Development</vt:lpstr>
      <vt:lpstr>Covered topics</vt:lpstr>
      <vt:lpstr>Creating a successful academic career in global health research  </vt:lpstr>
      <vt:lpstr>Creating a successful academic career in global health research   </vt:lpstr>
      <vt:lpstr>Academician-Teaching (% Time)</vt:lpstr>
      <vt:lpstr>Academician_Public Service</vt:lpstr>
      <vt:lpstr>Academician_Research </vt:lpstr>
      <vt:lpstr>Academician_Linking teaching with research</vt:lpstr>
      <vt:lpstr>Linking public service with research</vt:lpstr>
      <vt:lpstr>Academician_Research_Projects</vt:lpstr>
      <vt:lpstr>Academician_Research_Projects</vt:lpstr>
      <vt:lpstr>Academician_Research_Projects</vt:lpstr>
      <vt:lpstr>PowerPoint Presentation</vt:lpstr>
      <vt:lpstr>Networking</vt:lpstr>
      <vt:lpstr>Interdisciplinary collaboration in the international setting  </vt:lpstr>
      <vt:lpstr>Working across cultures  </vt:lpstr>
      <vt:lpstr>Securing grant funding for research </vt:lpstr>
      <vt:lpstr>Securing grant funding for research </vt:lpstr>
      <vt:lpstr>Securing grant funding for research </vt:lpstr>
      <vt:lpstr>Securing grant funding for research </vt:lpstr>
      <vt:lpstr>Peer review and the publication process  </vt:lpstr>
      <vt:lpstr>Peer review and the publication process  </vt:lpstr>
      <vt:lpstr>Dissemination of research findings    </vt:lpstr>
      <vt:lpstr>Balancing professional and personal life  </vt:lpstr>
      <vt:lpstr>Balancing professional and personal life  </vt:lpstr>
      <vt:lpstr>Managing mentoring relationships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GloCal Health Fellowship Career Development</dc:title>
  <dc:creator>Siana Nkya</dc:creator>
  <cp:lastModifiedBy>Siana Nkya</cp:lastModifiedBy>
  <cp:revision>30</cp:revision>
  <dcterms:created xsi:type="dcterms:W3CDTF">2022-11-18T14:54:54Z</dcterms:created>
  <dcterms:modified xsi:type="dcterms:W3CDTF">2022-11-21T12:05:17Z</dcterms:modified>
</cp:coreProperties>
</file>